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18288000" cy="10287000"/>
  <p:defaultText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B05F1C-8010-4B66-A0AD-238B17BE83F5}" v="1" dt="2022-09-12T21:36:37.877"/>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26292" autoAdjust="0"/>
  </p:normalViewPr>
  <p:slideViewPr>
    <p:cSldViewPr>
      <p:cViewPr varScale="1">
        <p:scale>
          <a:sx n="11" d="100"/>
          <a:sy n="11" d="100"/>
        </p:scale>
        <p:origin x="2580" y="4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y Abia Ediete" userId="88fdfd61ce9bacec" providerId="LiveId" clId="{A9578CAF-2A22-4FCB-B24B-02506AC153E2}"/>
    <pc:docChg chg="undo custSel modSld">
      <pc:chgData name="Mary Abia Ediete" userId="88fdfd61ce9bacec" providerId="LiveId" clId="{A9578CAF-2A22-4FCB-B24B-02506AC153E2}" dt="2022-07-12T15:04:21.114" v="77" actId="20577"/>
      <pc:docMkLst>
        <pc:docMk/>
      </pc:docMkLst>
      <pc:sldChg chg="modSp mod">
        <pc:chgData name="Mary Abia Ediete" userId="88fdfd61ce9bacec" providerId="LiveId" clId="{A9578CAF-2A22-4FCB-B24B-02506AC153E2}" dt="2022-07-12T14:55:14.638" v="16" actId="1076"/>
        <pc:sldMkLst>
          <pc:docMk/>
          <pc:sldMk cId="0" sldId="256"/>
        </pc:sldMkLst>
        <pc:spChg chg="mod">
          <ac:chgData name="Mary Abia Ediete" userId="88fdfd61ce9bacec" providerId="LiveId" clId="{A9578CAF-2A22-4FCB-B24B-02506AC153E2}" dt="2022-07-12T14:55:14.638" v="16" actId="1076"/>
          <ac:spMkLst>
            <pc:docMk/>
            <pc:sldMk cId="0" sldId="256"/>
            <ac:spMk id="3" creationId="{00000000-0000-0000-0000-000000000000}"/>
          </ac:spMkLst>
        </pc:spChg>
        <pc:spChg chg="mod">
          <ac:chgData name="Mary Abia Ediete" userId="88fdfd61ce9bacec" providerId="LiveId" clId="{A9578CAF-2A22-4FCB-B24B-02506AC153E2}" dt="2022-07-12T14:55:08.847" v="15" actId="1076"/>
          <ac:spMkLst>
            <pc:docMk/>
            <pc:sldMk cId="0" sldId="256"/>
            <ac:spMk id="4" creationId="{00000000-0000-0000-0000-000000000000}"/>
          </ac:spMkLst>
        </pc:spChg>
      </pc:sldChg>
      <pc:sldChg chg="modNotesTx">
        <pc:chgData name="Mary Abia Ediete" userId="88fdfd61ce9bacec" providerId="LiveId" clId="{A9578CAF-2A22-4FCB-B24B-02506AC153E2}" dt="2022-07-12T14:56:22.830" v="22" actId="20577"/>
        <pc:sldMkLst>
          <pc:docMk/>
          <pc:sldMk cId="0" sldId="257"/>
        </pc:sldMkLst>
      </pc:sldChg>
      <pc:sldChg chg="modNotesTx">
        <pc:chgData name="Mary Abia Ediete" userId="88fdfd61ce9bacec" providerId="LiveId" clId="{A9578CAF-2A22-4FCB-B24B-02506AC153E2}" dt="2022-07-12T14:57:22.072" v="29" actId="20577"/>
        <pc:sldMkLst>
          <pc:docMk/>
          <pc:sldMk cId="0" sldId="258"/>
        </pc:sldMkLst>
      </pc:sldChg>
      <pc:sldChg chg="modSp mod modNotesTx">
        <pc:chgData name="Mary Abia Ediete" userId="88fdfd61ce9bacec" providerId="LiveId" clId="{A9578CAF-2A22-4FCB-B24B-02506AC153E2}" dt="2022-07-12T14:57:38.484" v="30"/>
        <pc:sldMkLst>
          <pc:docMk/>
          <pc:sldMk cId="0" sldId="259"/>
        </pc:sldMkLst>
        <pc:spChg chg="mod">
          <ac:chgData name="Mary Abia Ediete" userId="88fdfd61ce9bacec" providerId="LiveId" clId="{A9578CAF-2A22-4FCB-B24B-02506AC153E2}" dt="2022-07-12T14:53:17.815" v="0" actId="20577"/>
          <ac:spMkLst>
            <pc:docMk/>
            <pc:sldMk cId="0" sldId="259"/>
            <ac:spMk id="9" creationId="{00000000-0000-0000-0000-000000000000}"/>
          </ac:spMkLst>
        </pc:spChg>
        <pc:grpChg chg="mod">
          <ac:chgData name="Mary Abia Ediete" userId="88fdfd61ce9bacec" providerId="LiveId" clId="{A9578CAF-2A22-4FCB-B24B-02506AC153E2}" dt="2022-07-12T14:53:31.265" v="2" actId="1036"/>
          <ac:grpSpMkLst>
            <pc:docMk/>
            <pc:sldMk cId="0" sldId="259"/>
            <ac:grpSpMk id="2" creationId="{00000000-0000-0000-0000-000000000000}"/>
          </ac:grpSpMkLst>
        </pc:grpChg>
      </pc:sldChg>
      <pc:sldChg chg="modNotesTx">
        <pc:chgData name="Mary Abia Ediete" userId="88fdfd61ce9bacec" providerId="LiveId" clId="{A9578CAF-2A22-4FCB-B24B-02506AC153E2}" dt="2022-07-12T14:59:21.926" v="50" actId="20577"/>
        <pc:sldMkLst>
          <pc:docMk/>
          <pc:sldMk cId="0" sldId="260"/>
        </pc:sldMkLst>
      </pc:sldChg>
      <pc:sldChg chg="modNotesTx">
        <pc:chgData name="Mary Abia Ediete" userId="88fdfd61ce9bacec" providerId="LiveId" clId="{A9578CAF-2A22-4FCB-B24B-02506AC153E2}" dt="2022-07-12T14:59:34.962" v="51"/>
        <pc:sldMkLst>
          <pc:docMk/>
          <pc:sldMk cId="0" sldId="261"/>
        </pc:sldMkLst>
      </pc:sldChg>
      <pc:sldChg chg="modNotesTx">
        <pc:chgData name="Mary Abia Ediete" userId="88fdfd61ce9bacec" providerId="LiveId" clId="{A9578CAF-2A22-4FCB-B24B-02506AC153E2}" dt="2022-07-12T15:01:48.935" v="60" actId="20577"/>
        <pc:sldMkLst>
          <pc:docMk/>
          <pc:sldMk cId="0" sldId="262"/>
        </pc:sldMkLst>
      </pc:sldChg>
      <pc:sldChg chg="modNotesTx">
        <pc:chgData name="Mary Abia Ediete" userId="88fdfd61ce9bacec" providerId="LiveId" clId="{A9578CAF-2A22-4FCB-B24B-02506AC153E2}" dt="2022-07-12T15:01:02.238" v="56"/>
        <pc:sldMkLst>
          <pc:docMk/>
          <pc:sldMk cId="0" sldId="263"/>
        </pc:sldMkLst>
      </pc:sldChg>
      <pc:sldChg chg="modNotesTx">
        <pc:chgData name="Mary Abia Ediete" userId="88fdfd61ce9bacec" providerId="LiveId" clId="{A9578CAF-2A22-4FCB-B24B-02506AC153E2}" dt="2022-07-12T15:01:56.849" v="61" actId="20577"/>
        <pc:sldMkLst>
          <pc:docMk/>
          <pc:sldMk cId="0" sldId="264"/>
        </pc:sldMkLst>
      </pc:sldChg>
      <pc:sldChg chg="modNotesTx">
        <pc:chgData name="Mary Abia Ediete" userId="88fdfd61ce9bacec" providerId="LiveId" clId="{A9578CAF-2A22-4FCB-B24B-02506AC153E2}" dt="2022-07-12T15:02:49.797" v="71" actId="20577"/>
        <pc:sldMkLst>
          <pc:docMk/>
          <pc:sldMk cId="0" sldId="265"/>
        </pc:sldMkLst>
      </pc:sldChg>
      <pc:sldChg chg="modNotesTx">
        <pc:chgData name="Mary Abia Ediete" userId="88fdfd61ce9bacec" providerId="LiveId" clId="{A9578CAF-2A22-4FCB-B24B-02506AC153E2}" dt="2022-07-12T15:03:27.600" v="72"/>
        <pc:sldMkLst>
          <pc:docMk/>
          <pc:sldMk cId="0" sldId="266"/>
        </pc:sldMkLst>
      </pc:sldChg>
      <pc:sldChg chg="modNotesTx">
        <pc:chgData name="Mary Abia Ediete" userId="88fdfd61ce9bacec" providerId="LiveId" clId="{A9578CAF-2A22-4FCB-B24B-02506AC153E2}" dt="2022-07-12T15:04:21.114" v="77" actId="20577"/>
        <pc:sldMkLst>
          <pc:docMk/>
          <pc:sldMk cId="0" sldId="267"/>
        </pc:sldMkLst>
      </pc:sldChg>
    </pc:docChg>
  </pc:docChgLst>
  <pc:docChgLst>
    <pc:chgData name="Mary Abia Ediete" userId="88fdfd61ce9bacec" providerId="LiveId" clId="{A4D32CD0-8C0E-46E3-9B64-D6D60FF93B9C}"/>
    <pc:docChg chg="modSld">
      <pc:chgData name="Mary Abia Ediete" userId="88fdfd61ce9bacec" providerId="LiveId" clId="{A4D32CD0-8C0E-46E3-9B64-D6D60FF93B9C}" dt="2022-08-11T22:37:53.562" v="1" actId="1957"/>
      <pc:docMkLst>
        <pc:docMk/>
      </pc:docMkLst>
      <pc:sldChg chg="addSp modSp mod">
        <pc:chgData name="Mary Abia Ediete" userId="88fdfd61ce9bacec" providerId="LiveId" clId="{A4D32CD0-8C0E-46E3-9B64-D6D60FF93B9C}" dt="2022-08-11T22:37:53.562" v="1" actId="1957"/>
        <pc:sldMkLst>
          <pc:docMk/>
          <pc:sldMk cId="0" sldId="256"/>
        </pc:sldMkLst>
        <pc:graphicFrameChg chg="add mod">
          <ac:chgData name="Mary Abia Ediete" userId="88fdfd61ce9bacec" providerId="LiveId" clId="{A4D32CD0-8C0E-46E3-9B64-D6D60FF93B9C}" dt="2022-08-11T22:37:53.562" v="1" actId="1957"/>
          <ac:graphicFrameMkLst>
            <pc:docMk/>
            <pc:sldMk cId="0" sldId="256"/>
            <ac:graphicFrameMk id="7" creationId="{F1AAA2BF-967C-8B12-DC2F-C3B70A23FE68}"/>
          </ac:graphicFrameMkLst>
        </pc:graphicFrameChg>
      </pc:sldChg>
    </pc:docChg>
  </pc:docChgLst>
  <pc:docChgLst>
    <pc:chgData name="Mary Abia Ediete" userId="88fdfd61ce9bacec" providerId="LiveId" clId="{BAB05F1C-8010-4B66-A0AD-238B17BE83F5}"/>
    <pc:docChg chg="custSel modSld">
      <pc:chgData name="Mary Abia Ediete" userId="88fdfd61ce9bacec" providerId="LiveId" clId="{BAB05F1C-8010-4B66-A0AD-238B17BE83F5}" dt="2022-09-12T21:36:39.510" v="0" actId="478"/>
      <pc:docMkLst>
        <pc:docMk/>
      </pc:docMkLst>
      <pc:sldChg chg="delSp mod">
        <pc:chgData name="Mary Abia Ediete" userId="88fdfd61ce9bacec" providerId="LiveId" clId="{BAB05F1C-8010-4B66-A0AD-238B17BE83F5}" dt="2022-09-12T21:36:39.510" v="0" actId="478"/>
        <pc:sldMkLst>
          <pc:docMk/>
          <pc:sldMk cId="0" sldId="256"/>
        </pc:sldMkLst>
        <pc:graphicFrameChg chg="del">
          <ac:chgData name="Mary Abia Ediete" userId="88fdfd61ce9bacec" providerId="LiveId" clId="{BAB05F1C-8010-4B66-A0AD-238B17BE83F5}" dt="2022-09-12T21:36:39.510" v="0" actId="478"/>
          <ac:graphicFrameMkLst>
            <pc:docMk/>
            <pc:sldMk cId="0" sldId="256"/>
            <ac:graphicFrameMk id="7" creationId="{F1AAA2BF-967C-8B12-DC2F-C3B70A23FE68}"/>
          </ac:graphicFrameMkLst>
        </pc:graphicFrameChg>
      </pc:sldChg>
    </pc:docChg>
  </pc:docChgLst>
</pc:chgInfo>
</file>

<file path=ppt/media/image1.jpg>
</file>

<file path=ppt/media/image10.jpg>
</file>

<file path=ppt/media/image11.jpg>
</file>

<file path=ppt/media/image2.png>
</file>

<file path=ppt/media/image3.jp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NG"/>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A51794A4-9F61-468D-9499-A7F7C2F54025}" type="datetimeFigureOut">
              <a:rPr lang="en-NG" smtClean="0"/>
              <a:t>12/09/2022</a:t>
            </a:fld>
            <a:endParaRPr lang="en-NG"/>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NG"/>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NG"/>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A4A4FB14-4701-4AD6-9D84-F1D6403D0A6D}" type="slidenum">
              <a:rPr lang="en-NG" smtClean="0"/>
              <a:t>‹#›</a:t>
            </a:fld>
            <a:endParaRPr lang="en-NG"/>
          </a:p>
        </p:txBody>
      </p:sp>
    </p:spTree>
    <p:extLst>
      <p:ext uri="{BB962C8B-B14F-4D97-AF65-F5344CB8AC3E}">
        <p14:creationId xmlns:p14="http://schemas.microsoft.com/office/powerpoint/2010/main" val="3512242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also known by its formal names Federative Republic of Brazil and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Repblica</a:t>
            </a:r>
            <a:r>
              <a:rPr lang="en-GB" sz="1800" dirty="0">
                <a:effectLst/>
                <a:latin typeface="Times New Roman" panose="02020603050405020304" pitchFamily="18" charset="0"/>
                <a:ea typeface="Calibri" panose="020F0502020204030204" pitchFamily="34" charset="0"/>
                <a:cs typeface="Arial" panose="020B0604020202020204" pitchFamily="34" charset="0"/>
              </a:rPr>
              <a:t>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Federativa</a:t>
            </a:r>
            <a:r>
              <a:rPr lang="en-GB" sz="1800" dirty="0">
                <a:effectLst/>
                <a:latin typeface="Times New Roman" panose="02020603050405020304" pitchFamily="18" charset="0"/>
                <a:ea typeface="Calibri" panose="020F0502020204030204" pitchFamily="34" charset="0"/>
                <a:cs typeface="Arial" panose="020B0604020202020204" pitchFamily="34" charset="0"/>
              </a:rPr>
              <a:t> do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Brasil</a:t>
            </a:r>
            <a:r>
              <a:rPr lang="en-GB" sz="1800" dirty="0">
                <a:effectLst/>
                <a:latin typeface="Times New Roman" panose="02020603050405020304" pitchFamily="18" charset="0"/>
                <a:ea typeface="Calibri" panose="020F0502020204030204" pitchFamily="34" charset="0"/>
                <a:cs typeface="Arial" panose="020B0604020202020204" pitchFamily="34" charset="0"/>
              </a:rPr>
              <a:t>, is a South American nation that makes up half of the continent's landmass. Despite having a larger area than the 48 contiguous states of the United States, it is the fifth-largest country in the world, behind only Russia, Canada, China, and the United States.</a:t>
            </a:r>
          </a:p>
          <a:p>
            <a:pPr algn="just">
              <a:lnSpc>
                <a:spcPct val="107000"/>
              </a:lnSpc>
              <a:spcAft>
                <a:spcPts val="800"/>
              </a:spcAft>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Brazilians are well known for their legendary carnival celebration and for having outstanding soccer players like Pelé and Neymar. Brazil is also well-known for its lush forests, stunning waterfalls, and tropical beaches.</a:t>
            </a:r>
          </a:p>
          <a:p>
            <a:pPr algn="just">
              <a:lnSpc>
                <a:spcPct val="107000"/>
              </a:lnSpc>
              <a:spcAft>
                <a:spcPts val="800"/>
              </a:spcAft>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is a global leader in mining, agriculture, manufacturing, and it also has a robust and expanding service industry. It is a major producer of a variety of minerals, including as iron ore, tin, bauxite (the ore of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aluminum</a:t>
            </a:r>
            <a:r>
              <a:rPr lang="en-GB" sz="1800" dirty="0">
                <a:effectLst/>
                <a:latin typeface="Times New Roman" panose="02020603050405020304" pitchFamily="18" charset="0"/>
                <a:ea typeface="Calibri" panose="020F0502020204030204" pitchFamily="34" charset="0"/>
                <a:cs typeface="Arial" panose="020B0604020202020204" pitchFamily="34" charset="0"/>
              </a:rPr>
              <a:t>), manganese, gold, quartz, diamonds, and other jewels, and it also exports significant amounts of consumer goods like steel, cars, electronics, and quartz. Brazil is the world's largest producer of sugar, soy, and cattle. However, since the mid-20th century, when the country started to quickly urbanize and utilize its mineral, industrial, and hydropower resources, the relative importance of Brazilian agriculture has been diminishing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Poppino</a:t>
            </a:r>
            <a:r>
              <a:rPr lang="en-GB" sz="1800" dirty="0">
                <a:effectLst/>
                <a:latin typeface="Times New Roman" panose="02020603050405020304" pitchFamily="18" charset="0"/>
                <a:ea typeface="Calibri" panose="020F0502020204030204" pitchFamily="34" charset="0"/>
                <a:cs typeface="Arial" panose="020B0604020202020204" pitchFamily="34" charset="0"/>
              </a:rPr>
              <a:t> &amp; E. Bradford Burns, 2019).</a:t>
            </a:r>
          </a:p>
          <a:p>
            <a:pPr algn="just">
              <a:lnSpc>
                <a:spcPct val="107000"/>
              </a:lnSpc>
              <a:spcAft>
                <a:spcPts val="800"/>
              </a:spcAft>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dirty="0">
                <a:effectLst/>
                <a:latin typeface="Times New Roman" panose="02020603050405020304" pitchFamily="18" charset="0"/>
                <a:ea typeface="Calibri" panose="020F0502020204030204" pitchFamily="34" charset="0"/>
                <a:cs typeface="Arial" panose="020B0604020202020204" pitchFamily="34" charset="0"/>
              </a:rPr>
              <a:t>After the crisis that occurred seven years ago, when the GDP shrank by about 7%, the nation is still attempting to restore itself. Brazil hasn't been able to continue its previous decade-long trend of rapid growth since that time. But in recent years, the Brazilian economy has been making gradual but steady progress toward recovery. GDP increased by an anticipated 5.2% in 2021, primarily due to increased commodity exports and a gradual reopening of the economy. Brazil's GDP Growth Rate was 0.55% on average from 1996 to 2022, with record highs of 7.80% in the third quarter of 2020 and record lows of -8.90% in the second. Brazil's GDP was 2465.19 USD billion in 2012; it drastically decreased to 1795.7 USD billion in 2016, increased to 20633.51 USD billion the year after, then decreased again the following year to 1916.95 USD billion, further decreased to 1448.57 USD billion in 2020, followed by a rebound in 2021 to 1608.98 USD billion (Trading Economics, 2019). The largest economy in South America is anticipated to expand more slowly in the upcoming years, with the IMF projecting GDP growth of 1.5% in 2022 and 2.5% in 2023.</a:t>
            </a:r>
          </a:p>
          <a:p>
            <a:pPr algn="just">
              <a:lnSpc>
                <a:spcPct val="107000"/>
              </a:lnSpc>
              <a:spcAft>
                <a:spcPts val="800"/>
              </a:spcAft>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dirty="0">
                <a:effectLst/>
                <a:latin typeface="Times New Roman" panose="02020603050405020304" pitchFamily="18" charset="0"/>
                <a:ea typeface="Calibri" panose="020F0502020204030204" pitchFamily="34" charset="0"/>
                <a:cs typeface="Arial" panose="020B0604020202020204" pitchFamily="34" charset="0"/>
              </a:rPr>
              <a:t>According to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Worldometer</a:t>
            </a:r>
            <a:r>
              <a:rPr lang="en-GB" sz="1800" dirty="0">
                <a:effectLst/>
                <a:latin typeface="Times New Roman" panose="02020603050405020304" pitchFamily="18" charset="0"/>
                <a:ea typeface="Calibri" panose="020F0502020204030204" pitchFamily="34" charset="0"/>
                <a:cs typeface="Arial" panose="020B0604020202020204" pitchFamily="34" charset="0"/>
              </a:rPr>
              <a:t>, 2019) elaboration of the most recent United Nations data as of Monday, July 11, 2022, there are 215,608,457 people living in Brazil as of that day. Brazil has a population density of 25 per Km</a:t>
            </a:r>
            <a:r>
              <a:rPr lang="en-GB" sz="1800" baseline="30000" dirty="0">
                <a:effectLst/>
                <a:latin typeface="Times New Roman" panose="02020603050405020304" pitchFamily="18" charset="0"/>
                <a:ea typeface="Calibri" panose="020F0502020204030204" pitchFamily="34" charset="0"/>
                <a:cs typeface="Arial" panose="020B0604020202020204" pitchFamily="34" charset="0"/>
              </a:rPr>
              <a:t>2</a:t>
            </a:r>
            <a:r>
              <a:rPr lang="en-GB" sz="1800" dirty="0">
                <a:effectLst/>
                <a:latin typeface="Times New Roman" panose="02020603050405020304" pitchFamily="18" charset="0"/>
                <a:ea typeface="Calibri" panose="020F0502020204030204" pitchFamily="34" charset="0"/>
                <a:cs typeface="Arial" panose="020B0604020202020204" pitchFamily="34" charset="0"/>
              </a:rPr>
              <a:t> (66 people per mi</a:t>
            </a:r>
            <a:r>
              <a:rPr lang="en-GB" sz="1800" baseline="30000" dirty="0">
                <a:effectLst/>
                <a:latin typeface="Times New Roman" panose="02020603050405020304" pitchFamily="18" charset="0"/>
                <a:ea typeface="Calibri" panose="020F0502020204030204" pitchFamily="34" charset="0"/>
                <a:cs typeface="Arial" panose="020B0604020202020204" pitchFamily="34" charset="0"/>
              </a:rPr>
              <a:t>2</a:t>
            </a:r>
            <a:r>
              <a:rPr lang="en-GB" sz="1800" dirty="0">
                <a:effectLst/>
                <a:latin typeface="Times New Roman" panose="02020603050405020304" pitchFamily="18" charset="0"/>
                <a:ea typeface="Calibri" panose="020F0502020204030204" pitchFamily="34" charset="0"/>
                <a:cs typeface="Arial" panose="020B0604020202020204" pitchFamily="34" charset="0"/>
              </a:rPr>
              <a:t>). 8,358,140 Km</a:t>
            </a:r>
            <a:r>
              <a:rPr lang="en-GB" sz="1800" baseline="30000" dirty="0">
                <a:effectLst/>
                <a:latin typeface="Times New Roman" panose="02020603050405020304" pitchFamily="18" charset="0"/>
                <a:ea typeface="Calibri" panose="020F0502020204030204" pitchFamily="34" charset="0"/>
                <a:cs typeface="Arial" panose="020B0604020202020204" pitchFamily="34" charset="0"/>
              </a:rPr>
              <a:t>2</a:t>
            </a:r>
            <a:r>
              <a:rPr lang="en-GB" sz="1800" dirty="0">
                <a:effectLst/>
                <a:latin typeface="Times New Roman" panose="02020603050405020304" pitchFamily="18" charset="0"/>
                <a:ea typeface="Calibri" panose="020F0502020204030204" pitchFamily="34" charset="0"/>
                <a:cs typeface="Arial" panose="020B0604020202020204" pitchFamily="34" charset="0"/>
              </a:rPr>
              <a:t> is the total area of the land (3,227,095 sq. miles). Urban areas are home to 87.6% of the population (186,217,070 people in 2020). Brazil is largely populated by youth with a median age of 33.5 years.</a:t>
            </a:r>
          </a:p>
          <a:p>
            <a:pPr algn="just">
              <a:lnSpc>
                <a:spcPct val="107000"/>
              </a:lnSpc>
              <a:spcAft>
                <a:spcPts val="800"/>
              </a:spcAft>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dirty="0">
                <a:effectLst/>
                <a:latin typeface="Times New Roman" panose="02020603050405020304" pitchFamily="18" charset="0"/>
                <a:ea typeface="Calibri" panose="020F0502020204030204" pitchFamily="34" charset="0"/>
                <a:cs typeface="Arial" panose="020B0604020202020204" pitchFamily="34" charset="0"/>
              </a:rPr>
              <a:t>Based on the cultural character of the Hofstede’s, Brazil is split into various categories: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b="1" dirty="0">
                <a:effectLst/>
                <a:latin typeface="Times New Roman" panose="02020603050405020304" pitchFamily="18" charset="0"/>
                <a:ea typeface="Calibri" panose="020F0502020204030204" pitchFamily="34" charset="0"/>
                <a:cs typeface="Arial" panose="020B0604020202020204" pitchFamily="34" charset="0"/>
              </a:rPr>
              <a:t>High Power Distance: </a:t>
            </a:r>
            <a:r>
              <a:rPr lang="en-GB" sz="1800" dirty="0">
                <a:effectLst/>
                <a:latin typeface="Times New Roman" panose="02020603050405020304" pitchFamily="18" charset="0"/>
                <a:ea typeface="Calibri" panose="020F0502020204030204" pitchFamily="34" charset="0"/>
                <a:cs typeface="Arial" panose="020B0604020202020204" pitchFamily="34" charset="0"/>
              </a:rPr>
              <a:t>Brazil is a country with a high-power distance, which means that people there appreciate and acknowledge the disparities and inequalities that exist in society, particularly those that are related to class, wealth, and age. Organizational structure is important in enterprises, and there is normally one supervisor who is fully responsible.</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b="1" dirty="0">
                <a:effectLst/>
                <a:latin typeface="Times New Roman" panose="02020603050405020304" pitchFamily="18" charset="0"/>
                <a:ea typeface="Calibri" panose="020F0502020204030204" pitchFamily="34" charset="0"/>
                <a:cs typeface="Arial" panose="020B0604020202020204" pitchFamily="34" charset="0"/>
              </a:rPr>
              <a:t>Collectivist:</a:t>
            </a:r>
            <a:r>
              <a:rPr lang="en-GB" sz="1800" dirty="0">
                <a:effectLst/>
                <a:latin typeface="Times New Roman" panose="02020603050405020304" pitchFamily="18" charset="0"/>
                <a:ea typeface="Calibri" panose="020F0502020204030204" pitchFamily="34" charset="0"/>
                <a:cs typeface="Arial" panose="020B0604020202020204" pitchFamily="34" charset="0"/>
              </a:rPr>
              <a:t> Brazilians place a high value on their families, both close and distant, and this family dynamic is also exhibited in the workplace. Everyone in the family is expected to be faithful, and this loyalty is rewarded by the family as a whole being strong. Brazil is a collectivist society, which means that strong, recognizable groups are important and promoted.</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b="1" dirty="0">
                <a:effectLst/>
                <a:latin typeface="Times New Roman" panose="02020603050405020304" pitchFamily="18" charset="0"/>
                <a:ea typeface="Calibri" panose="020F0502020204030204" pitchFamily="34" charset="0"/>
                <a:cs typeface="Arial" panose="020B0604020202020204" pitchFamily="34" charset="0"/>
              </a:rPr>
              <a:t>Masculinity:</a:t>
            </a:r>
            <a:r>
              <a:rPr lang="en-GB" sz="1800" dirty="0">
                <a:effectLst/>
                <a:latin typeface="Times New Roman" panose="02020603050405020304" pitchFamily="18" charset="0"/>
                <a:ea typeface="Calibri" panose="020F0502020204030204" pitchFamily="34" charset="0"/>
                <a:cs typeface="Arial" panose="020B0604020202020204" pitchFamily="34" charset="0"/>
              </a:rPr>
              <a:t> Masculinity is in aspect is intermediate, Brazil aspires to demonstrate both masculine qualities by being the best and feminine qualities by focusing on quality of life.</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b="1" dirty="0">
                <a:effectLst/>
                <a:latin typeface="Times New Roman" panose="02020603050405020304" pitchFamily="18" charset="0"/>
                <a:ea typeface="Calibri" panose="020F0502020204030204" pitchFamily="34" charset="0"/>
                <a:cs typeface="Arial" panose="020B0604020202020204" pitchFamily="34" charset="0"/>
              </a:rPr>
              <a:t>High Uncertainty Avoidance:</a:t>
            </a:r>
            <a:r>
              <a:rPr lang="en-GB" sz="1800" dirty="0">
                <a:effectLst/>
                <a:latin typeface="Times New Roman" panose="02020603050405020304" pitchFamily="18" charset="0"/>
                <a:ea typeface="Calibri" panose="020F0502020204030204" pitchFamily="34" charset="0"/>
                <a:cs typeface="Arial" panose="020B0604020202020204" pitchFamily="34" charset="0"/>
              </a:rPr>
              <a:t> Brazil, a country with a high uncertainty avoidance dimension, attempts to regulate its future through a variety of rules and laws. Brazilians are concerned by ambiguous situations, and a juridical system provides order to daily life.</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b="1" dirty="0">
                <a:effectLst/>
                <a:latin typeface="Times New Roman" panose="02020603050405020304" pitchFamily="18" charset="0"/>
                <a:ea typeface="Calibri" panose="020F0502020204030204" pitchFamily="34" charset="0"/>
                <a:cs typeface="Arial" panose="020B0604020202020204" pitchFamily="34" charset="0"/>
              </a:rPr>
              <a:t>Intermediate Long-Term Orientation:</a:t>
            </a:r>
            <a:r>
              <a:rPr lang="en-GB" sz="1800" dirty="0">
                <a:effectLst/>
                <a:latin typeface="Times New Roman" panose="02020603050405020304" pitchFamily="18" charset="0"/>
                <a:ea typeface="Calibri" panose="020F0502020204030204" pitchFamily="34" charset="0"/>
                <a:cs typeface="Arial" panose="020B0604020202020204" pitchFamily="34" charset="0"/>
              </a:rPr>
              <a:t> Brazil is virtually exactly in the middle of this dimension, which means that it uses both strategies equally. Brazil can be wary of change due to its high level of uncertainty avoidance, and it frequently turns to traditional solutions to problems.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b="1" dirty="0">
                <a:effectLst/>
                <a:latin typeface="Times New Roman" panose="02020603050405020304" pitchFamily="18" charset="0"/>
                <a:ea typeface="Calibri" panose="020F0502020204030204" pitchFamily="34" charset="0"/>
                <a:cs typeface="Arial" panose="020B0604020202020204" pitchFamily="34" charset="0"/>
              </a:rPr>
              <a:t>High Indulgence:</a:t>
            </a:r>
            <a:r>
              <a:rPr lang="en-GB" sz="1800" dirty="0">
                <a:effectLst/>
                <a:latin typeface="Times New Roman" panose="02020603050405020304" pitchFamily="18" charset="0"/>
                <a:ea typeface="Calibri" panose="020F0502020204030204" pitchFamily="34" charset="0"/>
                <a:cs typeface="Arial" panose="020B0604020202020204" pitchFamily="34" charset="0"/>
              </a:rPr>
              <a:t> While recent recessions have undoubtedly tempered Brazil's propensity for hasty purchases, the Brazilian spirit won't be permanently dimmed. A high level of indulgence implies that Brazilians' passionate, emotional nature makes them more prone to enjoying life.</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2</a:t>
            </a:fld>
            <a:endParaRPr lang="en-NG"/>
          </a:p>
        </p:txBody>
      </p:sp>
    </p:spTree>
    <p:extLst>
      <p:ext uri="{BB962C8B-B14F-4D97-AF65-F5344CB8AC3E}">
        <p14:creationId xmlns:p14="http://schemas.microsoft.com/office/powerpoint/2010/main" val="26695904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rtl="0">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The Uruguay Round and MERCOSUR trade accords, which were negotiated at the beginning of the 1990s, have been Brazil's primary trade policy goals. A major item on its trade agenda is to improve the conditions for Brazilian products to enter international markets </a:t>
            </a:r>
            <a:r>
              <a:rPr lang="en-NG" sz="1800" dirty="0">
                <a:effectLst/>
                <a:latin typeface="Times New Roman" panose="02020603050405020304" pitchFamily="18" charset="0"/>
                <a:ea typeface="Calibri" panose="020F0502020204030204" pitchFamily="34" charset="0"/>
                <a:cs typeface="Arial" panose="020B0604020202020204" pitchFamily="34" charset="0"/>
              </a:rPr>
              <a:t>(</a:t>
            </a:r>
            <a:r>
              <a:rPr lang="en-NG" sz="1800" i="1" dirty="0">
                <a:effectLst/>
                <a:latin typeface="Times New Roman" panose="02020603050405020304" pitchFamily="18" charset="0"/>
                <a:ea typeface="Calibri" panose="020F0502020204030204" pitchFamily="34" charset="0"/>
                <a:cs typeface="Arial" panose="020B0604020202020204" pitchFamily="34" charset="0"/>
              </a:rPr>
              <a:t>WTO | Trade Policy Review - Brazil 2000</a:t>
            </a:r>
            <a:r>
              <a:rPr lang="en-NG" sz="1800" dirty="0">
                <a:effectLst/>
                <a:latin typeface="Times New Roman" panose="02020603050405020304" pitchFamily="18" charset="0"/>
                <a:ea typeface="Calibri" panose="020F0502020204030204" pitchFamily="34" charset="0"/>
                <a:cs typeface="Arial" panose="020B0604020202020204" pitchFamily="34" charset="0"/>
              </a:rPr>
              <a:t>, n.d.)</a:t>
            </a:r>
            <a:r>
              <a:rPr lang="en-GB" sz="1800" dirty="0">
                <a:effectLst/>
                <a:latin typeface="Times New Roman" panose="02020603050405020304" pitchFamily="18" charset="0"/>
                <a:ea typeface="Calibri" panose="020F0502020204030204" pitchFamily="34" charset="0"/>
                <a:cs typeface="Arial" panose="020B0604020202020204" pitchFamily="34" charset="0"/>
              </a:rPr>
              <a:t>.</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was able to quickly implement trade freedom, which resulted in the removal of nontariff barriers, a reduction in tariffs, and the establishment of Mercosur in Brazil.</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Brazil's infrastructure underinvestment necessitates the urgent need for trade strategy that will lower trade-related expenses.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11</a:t>
            </a:fld>
            <a:endParaRPr lang="en-NG"/>
          </a:p>
        </p:txBody>
      </p:sp>
    </p:spTree>
    <p:extLst>
      <p:ext uri="{BB962C8B-B14F-4D97-AF65-F5344CB8AC3E}">
        <p14:creationId xmlns:p14="http://schemas.microsoft.com/office/powerpoint/2010/main" val="29874242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Brazilian fashion law is cross-disciplinary and encompasses many different legal disciplines, not just intellectual property or trademarks. There are frequently issues with consumer,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labor</a:t>
            </a:r>
            <a:r>
              <a:rPr lang="en-GB" sz="1800" dirty="0">
                <a:effectLst/>
                <a:latin typeface="Times New Roman" panose="02020603050405020304" pitchFamily="18" charset="0"/>
                <a:ea typeface="Calibri" panose="020F0502020204030204" pitchFamily="34" charset="0"/>
                <a:cs typeface="Arial" panose="020B0604020202020204" pitchFamily="34" charset="0"/>
              </a:rPr>
              <a:t>, contractual, tax, business, advertising, and even environmental legislation </a:t>
            </a:r>
            <a:r>
              <a:rPr lang="en-NG" sz="1800" dirty="0">
                <a:effectLst/>
                <a:latin typeface="Calibri" panose="020F0502020204030204" pitchFamily="34" charset="0"/>
                <a:ea typeface="Calibri" panose="020F0502020204030204" pitchFamily="34" charset="0"/>
                <a:cs typeface="Arial" panose="020B0604020202020204" pitchFamily="34" charset="0"/>
              </a:rPr>
              <a:t>(</a:t>
            </a:r>
            <a:r>
              <a:rPr lang="en-NG" sz="1800" i="1" dirty="0">
                <a:effectLst/>
                <a:latin typeface="Calibri" panose="020F0502020204030204" pitchFamily="34" charset="0"/>
                <a:ea typeface="Calibri" panose="020F0502020204030204" pitchFamily="34" charset="0"/>
                <a:cs typeface="Arial" panose="020B0604020202020204" pitchFamily="34" charset="0"/>
              </a:rPr>
              <a:t>Fashion Law 2021</a:t>
            </a:r>
            <a:r>
              <a:rPr lang="en-NG" sz="1800" dirty="0">
                <a:effectLst/>
                <a:latin typeface="Calibri" panose="020F0502020204030204" pitchFamily="34" charset="0"/>
                <a:ea typeface="Calibri" panose="020F0502020204030204" pitchFamily="34" charset="0"/>
                <a:cs typeface="Arial" panose="020B0604020202020204" pitchFamily="34" charset="0"/>
              </a:rPr>
              <a:t>, n.d.-b)</a:t>
            </a:r>
            <a:r>
              <a:rPr lang="en-GB" sz="1800" dirty="0">
                <a:effectLst/>
                <a:latin typeface="Times New Roman" panose="02020603050405020304" pitchFamily="18" charset="0"/>
                <a:ea typeface="Calibri" panose="020F0502020204030204" pitchFamily="34" charset="0"/>
                <a:cs typeface="Arial" panose="020B0604020202020204" pitchFamily="34" charset="0"/>
              </a:rPr>
              <a:t>.</a:t>
            </a:r>
          </a:p>
          <a:p>
            <a:pPr algn="just">
              <a:lnSpc>
                <a:spcPct val="107000"/>
              </a:lnSpc>
              <a:spcAft>
                <a:spcPts val="800"/>
              </a:spcAft>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Intellectual Property</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Both the creative market and intangible investments can be safeguarded by the Industrial Property Law (Law 9.279/96) or the Copyright Law (9.610/98). Both adhere to The Agreement on Trade-Related Aspects of Intellectual Property Rights' (TRIPS') minimal criteria, which establishes a reasonably safe environment to deal with piracy and counterfeiting. Brazilian law guards against free riders while promoting innovation and investments in the fashion sector </a:t>
            </a:r>
            <a:r>
              <a:rPr lang="en-NG" sz="1800" dirty="0">
                <a:effectLst/>
                <a:latin typeface="Calibri" panose="020F0502020204030204" pitchFamily="34" charset="0"/>
                <a:ea typeface="Calibri" panose="020F0502020204030204" pitchFamily="34" charset="0"/>
                <a:cs typeface="Arial" panose="020B0604020202020204" pitchFamily="34" charset="0"/>
              </a:rPr>
              <a:t>(</a:t>
            </a:r>
            <a:r>
              <a:rPr lang="en-NG" sz="1800" i="1" dirty="0">
                <a:effectLst/>
                <a:latin typeface="Calibri" panose="020F0502020204030204" pitchFamily="34" charset="0"/>
                <a:ea typeface="Calibri" panose="020F0502020204030204" pitchFamily="34" charset="0"/>
                <a:cs typeface="Arial" panose="020B0604020202020204" pitchFamily="34" charset="0"/>
              </a:rPr>
              <a:t>Fashion Law 2021</a:t>
            </a:r>
            <a:r>
              <a:rPr lang="en-NG" sz="1800" dirty="0">
                <a:effectLst/>
                <a:latin typeface="Calibri" panose="020F0502020204030204" pitchFamily="34" charset="0"/>
                <a:ea typeface="Calibri" panose="020F0502020204030204" pitchFamily="34" charset="0"/>
                <a:cs typeface="Arial" panose="020B0604020202020204" pitchFamily="34" charset="0"/>
              </a:rPr>
              <a:t>, n.d.-b)</a:t>
            </a:r>
            <a:r>
              <a:rPr lang="en-GB" sz="1800" dirty="0">
                <a:effectLst/>
                <a:latin typeface="Times New Roman" panose="02020603050405020304" pitchFamily="18" charset="0"/>
                <a:ea typeface="Calibri" panose="020F0502020204030204" pitchFamily="34" charset="0"/>
                <a:cs typeface="Arial" panose="020B0604020202020204" pitchFamily="34" charset="0"/>
              </a:rPr>
              <a:t>.</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Trademark</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Article 122 stipulates that trademarks must be visibly discernible, unique, and legitimate. For apparel specifically, most designs struggle to meet the demand for innovation and originality. It is significant to note that the Brazilian PTO does not automatically begin the design's assessment. Brazilian PTO will move on with the examination of the design's novelty and originality if the owner makes a request (article 111 of the Industrial Property Law). A design cannot be protected by design since it lacks novelty and has been disclosed more than six months prior to the application date. Design protection is restricted to 15 years (5 years, extendable up to three times) </a:t>
            </a:r>
            <a:r>
              <a:rPr lang="en-NG" sz="1800" dirty="0">
                <a:effectLst/>
                <a:latin typeface="Calibri" panose="020F0502020204030204" pitchFamily="34" charset="0"/>
                <a:ea typeface="Calibri" panose="020F0502020204030204" pitchFamily="34" charset="0"/>
                <a:cs typeface="Arial" panose="020B0604020202020204" pitchFamily="34" charset="0"/>
              </a:rPr>
              <a:t>(</a:t>
            </a:r>
            <a:r>
              <a:rPr lang="en-NG" sz="1800" i="1" dirty="0">
                <a:effectLst/>
                <a:latin typeface="Calibri" panose="020F0502020204030204" pitchFamily="34" charset="0"/>
                <a:ea typeface="Calibri" panose="020F0502020204030204" pitchFamily="34" charset="0"/>
                <a:cs typeface="Arial" panose="020B0604020202020204" pitchFamily="34" charset="0"/>
              </a:rPr>
              <a:t>Fashion Law 2021</a:t>
            </a:r>
            <a:r>
              <a:rPr lang="en-NG" sz="1800" dirty="0">
                <a:effectLst/>
                <a:latin typeface="Calibri" panose="020F0502020204030204" pitchFamily="34" charset="0"/>
                <a:ea typeface="Calibri" panose="020F0502020204030204" pitchFamily="34" charset="0"/>
                <a:cs typeface="Arial" panose="020B0604020202020204" pitchFamily="34" charset="0"/>
              </a:rPr>
              <a:t>, n.d.-b)</a:t>
            </a:r>
            <a:r>
              <a:rPr lang="en-GB" sz="1800" dirty="0">
                <a:effectLst/>
                <a:latin typeface="Times New Roman" panose="02020603050405020304" pitchFamily="18" charset="0"/>
                <a:ea typeface="Calibri" panose="020F0502020204030204" pitchFamily="34" charset="0"/>
                <a:cs typeface="Arial" panose="020B0604020202020204" pitchFamily="34" charset="0"/>
              </a:rPr>
              <a:t>.</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Consumer Protection</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According to articles 17 of Law No. 8.078/90 and 4 of Decree No. 7.962/13, e-commerce must make sure that customers have access to customer care and a communication channel, including social media platforms. Customers who wish to modify their privacy settings or revoke their consent to having their data accessed must have access to the appropriate channel. There are other consumer protection laws available to protect the interest of the consumer in Brazil </a:t>
            </a:r>
            <a:r>
              <a:rPr lang="en-NG" sz="1800" dirty="0">
                <a:effectLst/>
                <a:latin typeface="Calibri" panose="020F0502020204030204" pitchFamily="34" charset="0"/>
                <a:ea typeface="Calibri" panose="020F0502020204030204" pitchFamily="34" charset="0"/>
                <a:cs typeface="Arial" panose="020B0604020202020204" pitchFamily="34" charset="0"/>
              </a:rPr>
              <a:t>(</a:t>
            </a:r>
            <a:r>
              <a:rPr lang="en-NG" sz="1800" i="1" dirty="0">
                <a:effectLst/>
                <a:latin typeface="Calibri" panose="020F0502020204030204" pitchFamily="34" charset="0"/>
                <a:ea typeface="Calibri" panose="020F0502020204030204" pitchFamily="34" charset="0"/>
                <a:cs typeface="Arial" panose="020B0604020202020204" pitchFamily="34" charset="0"/>
              </a:rPr>
              <a:t>Fashion Law 2021</a:t>
            </a:r>
            <a:r>
              <a:rPr lang="en-NG" sz="1800" dirty="0">
                <a:effectLst/>
                <a:latin typeface="Calibri" panose="020F0502020204030204" pitchFamily="34" charset="0"/>
                <a:ea typeface="Calibri" panose="020F0502020204030204" pitchFamily="34" charset="0"/>
                <a:cs typeface="Arial" panose="020B0604020202020204" pitchFamily="34" charset="0"/>
              </a:rPr>
              <a:t>, n.d.-b)</a:t>
            </a:r>
            <a:r>
              <a:rPr lang="en-GB" sz="1800">
                <a:effectLst/>
                <a:latin typeface="Times New Roman" panose="02020603050405020304" pitchFamily="18" charset="0"/>
                <a:ea typeface="Calibri" panose="020F0502020204030204" pitchFamily="34" charset="0"/>
                <a:cs typeface="Arial" panose="020B0604020202020204" pitchFamily="34" charset="0"/>
              </a:rPr>
              <a:t>.</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Environmental Regulations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In Brazil, the Environmental Criminal Law (9605/98) and the National Policy for Solid Residues (lei 12.305/2010) are the legislation that apply </a:t>
            </a:r>
            <a:r>
              <a:rPr lang="en-NG" sz="1800" dirty="0">
                <a:effectLst/>
                <a:latin typeface="Calibri" panose="020F0502020204030204" pitchFamily="34" charset="0"/>
                <a:ea typeface="Calibri" panose="020F0502020204030204" pitchFamily="34" charset="0"/>
                <a:cs typeface="Arial" panose="020B0604020202020204" pitchFamily="34" charset="0"/>
              </a:rPr>
              <a:t>(</a:t>
            </a:r>
            <a:r>
              <a:rPr lang="en-NG" sz="1800" i="1" dirty="0">
                <a:effectLst/>
                <a:latin typeface="Calibri" panose="020F0502020204030204" pitchFamily="34" charset="0"/>
                <a:ea typeface="Calibri" panose="020F0502020204030204" pitchFamily="34" charset="0"/>
                <a:cs typeface="Arial" panose="020B0604020202020204" pitchFamily="34" charset="0"/>
              </a:rPr>
              <a:t>Fashion Law 2021</a:t>
            </a:r>
            <a:r>
              <a:rPr lang="en-NG" sz="1800" dirty="0">
                <a:effectLst/>
                <a:latin typeface="Calibri" panose="020F0502020204030204" pitchFamily="34" charset="0"/>
                <a:ea typeface="Calibri" panose="020F0502020204030204" pitchFamily="34" charset="0"/>
                <a:cs typeface="Arial" panose="020B0604020202020204" pitchFamily="34" charset="0"/>
              </a:rPr>
              <a:t>, n.d.-b)</a:t>
            </a:r>
            <a:r>
              <a:rPr lang="en-GB" sz="1800" dirty="0">
                <a:effectLst/>
                <a:latin typeface="Times New Roman" panose="02020603050405020304" pitchFamily="18" charset="0"/>
                <a:ea typeface="Calibri" panose="020F0502020204030204" pitchFamily="34" charset="0"/>
                <a:cs typeface="Arial" panose="020B0604020202020204" pitchFamily="34" charset="0"/>
              </a:rPr>
              <a:t>.</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12</a:t>
            </a:fld>
            <a:endParaRPr lang="en-NG"/>
          </a:p>
        </p:txBody>
      </p:sp>
    </p:spTree>
    <p:extLst>
      <p:ext uri="{BB962C8B-B14F-4D97-AF65-F5344CB8AC3E}">
        <p14:creationId xmlns:p14="http://schemas.microsoft.com/office/powerpoint/2010/main" val="3220650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Political Structure</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NG" sz="1800" dirty="0">
                <a:solidFill>
                  <a:srgbClr val="171616"/>
                </a:solidFill>
                <a:effectLst/>
                <a:latin typeface="Times New Roman" panose="02020603050405020304" pitchFamily="18" charset="0"/>
                <a:ea typeface="Calibri" panose="020F0502020204030204" pitchFamily="34" charset="0"/>
                <a:cs typeface="Arial" panose="020B0604020202020204" pitchFamily="34" charset="0"/>
              </a:rPr>
              <a:t>The next presidential election in Brazil will take place in October 2022, and this is seen as a bad time to conduct business.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Each of Brazil's presidential candidates has a unique perspective on business. It is now difficult to forecast Luiz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Inácio</a:t>
            </a:r>
            <a:r>
              <a:rPr lang="en-GB" sz="1800" dirty="0">
                <a:effectLst/>
                <a:latin typeface="Times New Roman" panose="02020603050405020304" pitchFamily="18" charset="0"/>
                <a:ea typeface="Calibri" panose="020F0502020204030204" pitchFamily="34" charset="0"/>
                <a:cs typeface="Arial" panose="020B0604020202020204" pitchFamily="34" charset="0"/>
              </a:rPr>
              <a:t> Lula da Silva's impact on business, and commentators are more focused on the issue of whether he can run for president at all. The second most popular presidential contender is Jair Bolsonaro, and in his opinion In terms of business, his goal is to limit Chinese companies' investment in Brazil, which might signal the start of a drop in foreign investment in Brazil (Brazil, 2018).</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Corruption</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is the 96th least corrupt country out of 180 countries, according to Transparency International's 2021 Corruption Perceptions Index, which gives the country a score of 38 out of 100 (Brazil Corruption Index, 2019) and organized crime is a serious issue in various regions of the nation. However, the government is putting up a strong struggle against this with the help of a program billed as integrity.</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Tax</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The Brazilian Congress is implementing tax measures that may have an impact on employment and company, particularly foreign companies that only depend on imports.</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Business Compatibility</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is ranked 125</a:t>
            </a:r>
            <a:r>
              <a:rPr lang="en-GB" sz="1800" baseline="30000" dirty="0">
                <a:effectLst/>
                <a:latin typeface="Times New Roman" panose="02020603050405020304" pitchFamily="18" charset="0"/>
                <a:ea typeface="Calibri" panose="020F0502020204030204" pitchFamily="34" charset="0"/>
                <a:cs typeface="Arial" panose="020B0604020202020204" pitchFamily="34" charset="0"/>
              </a:rPr>
              <a:t>th</a:t>
            </a:r>
            <a:r>
              <a:rPr lang="en-GB" sz="1800" dirty="0">
                <a:effectLst/>
                <a:latin typeface="Times New Roman" panose="02020603050405020304" pitchFamily="18" charset="0"/>
                <a:ea typeface="Calibri" panose="020F0502020204030204" pitchFamily="34" charset="0"/>
                <a:cs typeface="Arial" panose="020B0604020202020204" pitchFamily="34" charset="0"/>
              </a:rPr>
              <a:t> in the world for doing business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Starting a business in Brazil has a score of 176 out of 190</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Foreign Relations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has strong diplomatic ties with the US as well as its neighbours, including Argentina and Venezuela.</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Environmental Waste</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It is clear that the Brazilian government has made conscious efforts to address the trash problem and has put policies in place to ensure this is carried out. Brazil is on the right track to develop a framework for managing water resources that is in line with the water-related OECD legislative instrument. Brazil has created extended producer responsibility programs for solid waste management and closed numerous unregulated trash dumps. The rates of waste collection and the proportion of separate collection are gradually rising. Open-air landfills still exist, non-selective collection practices are still prevalent, and trash recovery has not improved since 2010. </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457200" algn="just">
              <a:lnSpc>
                <a:spcPct val="107000"/>
              </a:lnSpc>
            </a:pPr>
            <a:r>
              <a:rPr lang="en-GB" sz="1800" dirty="0">
                <a:effectLst/>
                <a:latin typeface="Times New Roman" panose="02020603050405020304" pitchFamily="18" charset="0"/>
                <a:ea typeface="Calibri" panose="020F0502020204030204" pitchFamily="34" charset="0"/>
                <a:cs typeface="Arial" panose="020B0604020202020204" pitchFamily="34" charset="0"/>
              </a:rPr>
              <a:t>In terms of waste management from the fashion industry, which is given increasing attention. Since January 2008, Brazil has formally imported more than 223 thousand tons of trash at a cost of US$257.9 million. Due to a lack of selective waste collection during that time, the nation lost out on about $12 billion in revenue because 78 percent of the solid waste that was generated domestically was not recycled. More is absorbed by the national industry that uses recycled materials as raw materials for garments, cars, packages, and other products than the nation collects and recycles. causing a need for imports. Districts have a constitutional duty to distribute urban waste, yet just 7% of Brazil's 5,564 municipalities collect recycled waste (Amaral et al., 2018).</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457200" algn="just">
              <a:lnSpc>
                <a:spcPct val="107000"/>
              </a:lnSpc>
              <a:spcAft>
                <a:spcPts val="800"/>
              </a:spcAft>
            </a:pPr>
            <a:r>
              <a:rPr lang="en-GB" sz="1800" dirty="0">
                <a:effectLst/>
                <a:latin typeface="Times New Roman" panose="02020603050405020304" pitchFamily="18" charset="0"/>
                <a:ea typeface="Calibri" panose="020F0502020204030204" pitchFamily="34" charset="0"/>
                <a:cs typeface="Arial" panose="020B0604020202020204" pitchFamily="34" charset="0"/>
              </a:rPr>
              <a:t>The fact that Brazil imports rags and garbage (including silk, wool, cotton, and other synthetic and artificial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fibers</a:t>
            </a:r>
            <a:r>
              <a:rPr lang="en-GB" sz="1800" dirty="0">
                <a:effectLst/>
                <a:latin typeface="Times New Roman" panose="02020603050405020304" pitchFamily="18" charset="0"/>
                <a:ea typeface="Calibri" panose="020F0502020204030204" pitchFamily="34" charset="0"/>
                <a:cs typeface="Arial" panose="020B0604020202020204" pitchFamily="34" charset="0"/>
              </a:rPr>
              <a:t>) shows that there is an internal market for textile waste that has to be understood and taken advantage of. Brazil imported 8,941,986 kg of textile rags and shreds in 2015 for US$ 5,848,422.00, or the value of the commodity excluding freight (Amaral et al., 2018).</a:t>
            </a:r>
          </a:p>
          <a:p>
            <a:pPr marL="457200" algn="just">
              <a:lnSpc>
                <a:spcPct val="107000"/>
              </a:lnSpc>
              <a:spcAft>
                <a:spcPts val="800"/>
              </a:spcAft>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Recommendations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solidFill>
                  <a:srgbClr val="222222"/>
                </a:solidFill>
                <a:effectLst/>
                <a:latin typeface="Times New Roman" panose="02020603050405020304" pitchFamily="18" charset="0"/>
                <a:ea typeface="Calibri" panose="020F0502020204030204" pitchFamily="34" charset="0"/>
                <a:cs typeface="Arial" panose="020B0604020202020204" pitchFamily="34" charset="0"/>
              </a:rPr>
              <a:t>Boohoo will increase its market share in Brazil after making a commitment to offer recyclable clothing to help the nation lessen its environmental effect. The retail company can also set up a system for gathering used things and working with companies to recycle worn clothing, which will ultimately reduce pollution significantly. People will consequently be more likely to be concerned about environmental problems and climate change.</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The main difficulties businesses in Brazil confront include dealing with building licenses, registering properties, paying taxes, and selling across borders. To ensure speedy processing, Boohoo must hire professionals.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Every sector needs to receive proper reporting in order to combat corruption.</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3</a:t>
            </a:fld>
            <a:endParaRPr lang="en-NG"/>
          </a:p>
        </p:txBody>
      </p:sp>
    </p:spTree>
    <p:extLst>
      <p:ext uri="{BB962C8B-B14F-4D97-AF65-F5344CB8AC3E}">
        <p14:creationId xmlns:p14="http://schemas.microsoft.com/office/powerpoint/2010/main" val="6014185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Political Structure</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NG" sz="1200" dirty="0">
                <a:solidFill>
                  <a:srgbClr val="171616"/>
                </a:solidFill>
                <a:effectLst/>
                <a:latin typeface="Times New Roman" panose="02020603050405020304" pitchFamily="18" charset="0"/>
                <a:ea typeface="Calibri" panose="020F0502020204030204" pitchFamily="34" charset="0"/>
                <a:cs typeface="Arial" panose="020B0604020202020204" pitchFamily="34" charset="0"/>
              </a:rPr>
              <a:t>The next presidential election in Brazil will take place in October 2022, and this is seen as a bad time to conduct business.</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Each of Brazil's presidential candidates has a unique perspective on business. It is now difficult to forecast Luiz </a:t>
            </a:r>
            <a:r>
              <a:rPr lang="en-GB" sz="1200" dirty="0" err="1">
                <a:effectLst/>
                <a:latin typeface="Times New Roman" panose="02020603050405020304" pitchFamily="18" charset="0"/>
                <a:ea typeface="Calibri" panose="020F0502020204030204" pitchFamily="34" charset="0"/>
                <a:cs typeface="Arial" panose="020B0604020202020204" pitchFamily="34" charset="0"/>
              </a:rPr>
              <a:t>Inácio</a:t>
            </a:r>
            <a:r>
              <a:rPr lang="en-GB" sz="1200" dirty="0">
                <a:effectLst/>
                <a:latin typeface="Times New Roman" panose="02020603050405020304" pitchFamily="18" charset="0"/>
                <a:ea typeface="Calibri" panose="020F0502020204030204" pitchFamily="34" charset="0"/>
                <a:cs typeface="Arial" panose="020B0604020202020204" pitchFamily="34" charset="0"/>
              </a:rPr>
              <a:t> Lula da Silva's impact on business, and commentators are more focused on the issue of whether he can run for president at all. The second most popular presidential contender is Jair Bolsonaro, and in his opinion In terms of business, his goal is to limit Chinese companies' investment in Brazil, which might signal the start of a drop in foreign investment in Brazil (Brazil, 2018).</a:t>
            </a:r>
          </a:p>
          <a:p>
            <a:pPr marL="342900" lvl="0" indent="-342900" algn="just">
              <a:lnSpc>
                <a:spcPct val="107000"/>
              </a:lnSpc>
              <a:spcAft>
                <a:spcPts val="800"/>
              </a:spcAft>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Corruption</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Brazil is the 96th least corrupt country out of 180 countries, according to Transparency International's 2021 Corruption Perceptions Index, which gives the country a score of 38 out of 100 (Brazil Corruption Index, 2019) and organized crime is a serious issue in various regions of the nation. However, the government is putting up a strong struggle against this with the help of a program billed as integrity.</a:t>
            </a:r>
          </a:p>
          <a:p>
            <a:pPr marL="342900" lvl="0" indent="-342900" algn="just">
              <a:lnSpc>
                <a:spcPct val="107000"/>
              </a:lnSpc>
              <a:spcAft>
                <a:spcPts val="800"/>
              </a:spcAft>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Tax</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The Brazilian Congress is implementing tax measures that may have an impact on employment and company, particularly foreign companies that only depend on imports.</a:t>
            </a:r>
          </a:p>
          <a:p>
            <a:pPr marL="342900" lvl="0" indent="-342900" algn="just">
              <a:lnSpc>
                <a:spcPct val="107000"/>
              </a:lnSpc>
              <a:spcAft>
                <a:spcPts val="800"/>
              </a:spcAft>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Business Compatibility</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Brazil is ranked 125</a:t>
            </a:r>
            <a:r>
              <a:rPr lang="en-GB" sz="1200" baseline="30000" dirty="0">
                <a:effectLst/>
                <a:latin typeface="Times New Roman" panose="02020603050405020304" pitchFamily="18" charset="0"/>
                <a:ea typeface="Calibri" panose="020F0502020204030204" pitchFamily="34" charset="0"/>
                <a:cs typeface="Arial" panose="020B0604020202020204" pitchFamily="34" charset="0"/>
              </a:rPr>
              <a:t>th</a:t>
            </a:r>
            <a:r>
              <a:rPr lang="en-GB" sz="1200" dirty="0">
                <a:effectLst/>
                <a:latin typeface="Times New Roman" panose="02020603050405020304" pitchFamily="18" charset="0"/>
                <a:ea typeface="Calibri" panose="020F0502020204030204" pitchFamily="34" charset="0"/>
                <a:cs typeface="Arial" panose="020B0604020202020204" pitchFamily="34" charset="0"/>
              </a:rPr>
              <a:t> in the world for doing business</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Starting a business in Brazil has a score of 176 out of 190</a:t>
            </a:r>
          </a:p>
          <a:p>
            <a:pPr marL="342900" lvl="0" indent="-342900" algn="just">
              <a:lnSpc>
                <a:spcPct val="107000"/>
              </a:lnSpc>
              <a:spcAft>
                <a:spcPts val="800"/>
              </a:spcAft>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Foreign Relations</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Brazil has strong diplomatic ties with the US as well as its neighbours, including Argentina and Venezuela.</a:t>
            </a:r>
          </a:p>
          <a:p>
            <a:pPr marL="342900" lvl="0" indent="-342900" algn="just">
              <a:lnSpc>
                <a:spcPct val="107000"/>
              </a:lnSpc>
              <a:spcAft>
                <a:spcPts val="800"/>
              </a:spcAft>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Environmental Waste</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It is clear that the Brazilian government has made conscious efforts to address the trash problem and has put policies in place to ensure this is carried out. Brazil is on the right track to develop a framework for managing water resources that is in line with the water-related OECD legislative instrument. Brazil has created extended producer responsibility programs for solid waste management and closed numerous unregulated trash dumps. The rates of waste collection and the proportion of separate collection are gradually rising. Open-air landfills still exist, non-selective collection practices are still prevalent, and trash recovery has not improved since 2010. </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457200" algn="just">
              <a:lnSpc>
                <a:spcPct val="107000"/>
              </a:lnSpc>
            </a:pPr>
            <a:r>
              <a:rPr lang="en-GB" sz="1200" dirty="0">
                <a:effectLst/>
                <a:latin typeface="Times New Roman" panose="02020603050405020304" pitchFamily="18" charset="0"/>
                <a:ea typeface="Calibri" panose="020F0502020204030204" pitchFamily="34" charset="0"/>
                <a:cs typeface="Arial" panose="020B0604020202020204" pitchFamily="34" charset="0"/>
              </a:rPr>
              <a:t>In terms of waste management from the fashion industry, which is given increasing attention. Since January 2008, Brazil has formally imported more than 223 thousand tons of trash at a cost of US$257.9 million. Due to a lack of selective waste collection during that time, the nation lost out on about $12 billion in revenue because 78 percent of the solid waste that was generated domestically was not recycled. More is absorbed by the national industry that uses recycled materials as raw materials for garments, cars, packages, and other products than the nation collects and recycles. causing a need for imports. Districts have a constitutional duty to distribute urban waste, yet just 7% of Brazil's 5,564 municipalities collect recycled waste (Amaral et al., 2018).</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457200" algn="just">
              <a:lnSpc>
                <a:spcPct val="107000"/>
              </a:lnSpc>
              <a:spcAft>
                <a:spcPts val="800"/>
              </a:spcAft>
            </a:pPr>
            <a:r>
              <a:rPr lang="en-GB" sz="1200" dirty="0">
                <a:effectLst/>
                <a:latin typeface="Times New Roman" panose="02020603050405020304" pitchFamily="18" charset="0"/>
                <a:ea typeface="Calibri" panose="020F0502020204030204" pitchFamily="34" charset="0"/>
                <a:cs typeface="Arial" panose="020B0604020202020204" pitchFamily="34" charset="0"/>
              </a:rPr>
              <a:t>The fact that Brazil imports rags and garbage (including silk, wool, cotton, and other synthetic and artificial </a:t>
            </a:r>
            <a:r>
              <a:rPr lang="en-GB" sz="1200" dirty="0" err="1">
                <a:effectLst/>
                <a:latin typeface="Times New Roman" panose="02020603050405020304" pitchFamily="18" charset="0"/>
                <a:ea typeface="Calibri" panose="020F0502020204030204" pitchFamily="34" charset="0"/>
                <a:cs typeface="Arial" panose="020B0604020202020204" pitchFamily="34" charset="0"/>
              </a:rPr>
              <a:t>fibers</a:t>
            </a:r>
            <a:r>
              <a:rPr lang="en-GB" sz="1200" dirty="0">
                <a:effectLst/>
                <a:latin typeface="Times New Roman" panose="02020603050405020304" pitchFamily="18" charset="0"/>
                <a:ea typeface="Calibri" panose="020F0502020204030204" pitchFamily="34" charset="0"/>
                <a:cs typeface="Arial" panose="020B0604020202020204" pitchFamily="34" charset="0"/>
              </a:rPr>
              <a:t>) shows that there is an internal market for textile waste that has to be understood and taken advantage of. Brazil imported 8,941,986 kg of textile rags and shreds in 2015 for US$ 5,848,422.00, or the value of the commodity excluding freight (Amaral et al., 2018).</a:t>
            </a:r>
          </a:p>
          <a:p>
            <a:pPr marL="457200" algn="just">
              <a:lnSpc>
                <a:spcPct val="107000"/>
              </a:lnSpc>
              <a:spcAft>
                <a:spcPts val="800"/>
              </a:spcAft>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Recommendations</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200" dirty="0">
                <a:solidFill>
                  <a:srgbClr val="222222"/>
                </a:solidFill>
                <a:effectLst/>
                <a:latin typeface="Times New Roman" panose="02020603050405020304" pitchFamily="18" charset="0"/>
                <a:ea typeface="Calibri" panose="020F0502020204030204" pitchFamily="34" charset="0"/>
                <a:cs typeface="Arial" panose="020B0604020202020204" pitchFamily="34" charset="0"/>
              </a:rPr>
              <a:t>Boohoo will increase its market share in Brazil after making a commitment to offer recyclable clothing to help the nation lessen its environmental effect. The retail company can also set up a system for gathering used things and working with companies to recycle worn clothing, which will ultimately reduce pollution significantly. People will consequently be more likely to be concerned about environmental problems and climate change.</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The main difficulties businesses in Brazil confront include dealing with building licenses, registering properties, paying taxes, and selling across borders. To ensure speedy processing, Boohoo must hire professionals.</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Every sector needs to receive proper reporting in order to combat corruption.</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4</a:t>
            </a:fld>
            <a:endParaRPr lang="en-NG"/>
          </a:p>
        </p:txBody>
      </p:sp>
    </p:spTree>
    <p:extLst>
      <p:ext uri="{BB962C8B-B14F-4D97-AF65-F5344CB8AC3E}">
        <p14:creationId xmlns:p14="http://schemas.microsoft.com/office/powerpoint/2010/main" val="37416083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General Overview</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is a global leader in mining, agriculture, manufacturing, and it also has a robust and expanding service industry. It is a major producer of a variety of minerals, including as iron ore, tin, bauxite (the ore of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aluminum</a:t>
            </a:r>
            <a:r>
              <a:rPr lang="en-GB" sz="1800" dirty="0">
                <a:effectLst/>
                <a:latin typeface="Times New Roman" panose="02020603050405020304" pitchFamily="18" charset="0"/>
                <a:ea typeface="Calibri" panose="020F0502020204030204" pitchFamily="34" charset="0"/>
                <a:cs typeface="Arial" panose="020B0604020202020204" pitchFamily="34" charset="0"/>
              </a:rPr>
              <a:t>), manganese, gold, quartz, diamonds, and other jewels, and it also exports significant amounts of consumer goods like steel, cars, electronics, and quartz. Brazil is the world's largest producer of sugar, soy, and cattle. However, since the mid-20th century, when the country started to quickly urbanize and utilize its mineral, industrial, and hydropower resources, the relative importance of Brazilian agriculture has been diminishing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Poppino</a:t>
            </a:r>
            <a:r>
              <a:rPr lang="en-GB" sz="1800" dirty="0">
                <a:effectLst/>
                <a:latin typeface="Times New Roman" panose="02020603050405020304" pitchFamily="18" charset="0"/>
                <a:ea typeface="Calibri" panose="020F0502020204030204" pitchFamily="34" charset="0"/>
                <a:cs typeface="Arial" panose="020B0604020202020204" pitchFamily="34" charset="0"/>
              </a:rPr>
              <a:t> &amp; E. Bradford Burns, 2019).</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After the crisis that occurred seven years ago, when the GDP shrank by about 7%, the nation is still attempting to restore itself. Brazil hasn't been able to continue its previous decade-long trend of rapid growth since that time. But in recent years, the Brazilian economy has been making gradual but steady progress toward recovery. GDP increased by an anticipated 5.2% in 2021, primarily due to increased commodity exports and a gradual reopening of the economy. Brazil's GDP Growth Rate was 0.55% on average from 1996 to 2022, with record highs of 7.80% in the third quarter of 2020 and record lows of -8.90% in the second. Brazil's GDP was 2465.19 USD billion in 2012; it drastically decreased to 1795.7 USD billion in 2016, increased to 20633.51 USD billion the year after, then decreased again the following year to 1916.95 USD billion, further decreased to 1448.57 USD billion in 2020, followed by a rebound in 2021 to 1608.98 USD billion (Trading Economics, 2019). The largest economy in South America is anticipated to expand more slowly in the upcoming years, with the IMF projecting GDP growth of 1.5% in 2022 and 2.5% in 2023.</a:t>
            </a:r>
          </a:p>
          <a:p>
            <a:pPr marL="342900" lvl="0" indent="-342900" algn="just">
              <a:lnSpc>
                <a:spcPct val="107000"/>
              </a:lnSpc>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Inflation Rate</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The predicted rate of inflation in 2021 exceeded the Central Bank's target of 5.25% and was at 7.7%. However, it is anticipated that inflation will fall to 5.3% in 2022 and 3.5% in 2023. Inflation was rather high, and credit conditions were more restrictive, which reduced consumer expenditure in 2021 (Santander, 2010).</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Unemployment Rate</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Brazil's unemployment rate increased in 2021, rising to an anticipated 13.8%, primarily as a result of a protracted period of slow growth while the nation recovered from the pandemic's effects. The official unemployment survey indicates that some 32 million individuals are underutilised, which means that they are either not working or working less than they could, leading the government to suspect that the real numbers are substantially higher (Santander, 2010). Due to the country's prominence in the textile and fashion industries as well as the degree of unemployment, it will be simple to develop a competent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labor</a:t>
            </a:r>
            <a:r>
              <a:rPr lang="en-GB" sz="1800" dirty="0">
                <a:effectLst/>
                <a:latin typeface="Times New Roman" panose="02020603050405020304" pitchFamily="18" charset="0"/>
                <a:ea typeface="Calibri" panose="020F0502020204030204" pitchFamily="34" charset="0"/>
                <a:cs typeface="Arial" panose="020B0604020202020204" pitchFamily="34" charset="0"/>
              </a:rPr>
              <a:t> force in Brazil.</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228600"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Currency</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Consumers profit from Brazil's strong currency, but companies suffer as a result of the country's base interest rate, which is among the highest in the world at 12.5% when annual inflation is at 7%. Brazilian policymakers fear that too much cheap money is moving in their direction for short-term speculation, driving up the real and raising the possibility of capital flight in the event of market gyrations.</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Access To Credit</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In the past, getting credit in Brazil has been expensive and challenging. For small firms and sole owners looking to borrow modest amounts to pay for inventory or invest in new enterprises, this presents a hurdle. However, new fintech companies are sprouting up in the present and future years, making it simple for small businesses to receive credit and giving financial organizations a chance to compete with major, established banks.</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Globalization</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Trade liberalization has increased Brazil's international trade as well as inflows of foreign direct investment. Brazil has gained increasing clout inside international institutions throughout the era of globalization and economic expansion, and it has grown to be a significant player in world affairs. Controlling globalization and implementing effective economic reforms are necessary for it to benefit Brazil. Since the turn of the new century, Brazil has reaped the rewards of globalization (Globalization in Brazil: How Has Globalization Affected the Economic, Political, and Social Conditions in Brazil?, n.d.). This took place in the middle of the 1990s.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5</a:t>
            </a:fld>
            <a:endParaRPr lang="en-NG"/>
          </a:p>
        </p:txBody>
      </p:sp>
    </p:spTree>
    <p:extLst>
      <p:ext uri="{BB962C8B-B14F-4D97-AF65-F5344CB8AC3E}">
        <p14:creationId xmlns:p14="http://schemas.microsoft.com/office/powerpoint/2010/main" val="38607803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General Overview</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Brazil is a global leader in mining, agriculture, manufacturing, and it also has a robust and expanding service industry. It is a major producer of a variety of minerals, including as iron ore, tin, bauxite (the ore of </a:t>
            </a:r>
            <a:r>
              <a:rPr lang="en-GB" sz="1200" dirty="0" err="1">
                <a:effectLst/>
                <a:latin typeface="Times New Roman" panose="02020603050405020304" pitchFamily="18" charset="0"/>
                <a:ea typeface="Calibri" panose="020F0502020204030204" pitchFamily="34" charset="0"/>
                <a:cs typeface="Arial" panose="020B0604020202020204" pitchFamily="34" charset="0"/>
              </a:rPr>
              <a:t>aluminum</a:t>
            </a:r>
            <a:r>
              <a:rPr lang="en-GB" sz="1200" dirty="0">
                <a:effectLst/>
                <a:latin typeface="Times New Roman" panose="02020603050405020304" pitchFamily="18" charset="0"/>
                <a:ea typeface="Calibri" panose="020F0502020204030204" pitchFamily="34" charset="0"/>
                <a:cs typeface="Arial" panose="020B0604020202020204" pitchFamily="34" charset="0"/>
              </a:rPr>
              <a:t>), manganese, gold, quartz, diamonds, and other jewels, and it also exports significant amounts of consumer goods like steel, cars, electronics, and quartz. Brazil is the world's largest producer of sugar, soy, and cattle. However, since the mid-20th century, when the country started to quickly urbanize and utilize its mineral, industrial, and hydropower resources, the relative importance of Brazilian agriculture has been diminishing (</a:t>
            </a:r>
            <a:r>
              <a:rPr lang="en-GB" sz="1200" dirty="0" err="1">
                <a:effectLst/>
                <a:latin typeface="Times New Roman" panose="02020603050405020304" pitchFamily="18" charset="0"/>
                <a:ea typeface="Calibri" panose="020F0502020204030204" pitchFamily="34" charset="0"/>
                <a:cs typeface="Arial" panose="020B0604020202020204" pitchFamily="34" charset="0"/>
              </a:rPr>
              <a:t>Poppino</a:t>
            </a:r>
            <a:r>
              <a:rPr lang="en-GB" sz="1200" dirty="0">
                <a:effectLst/>
                <a:latin typeface="Times New Roman" panose="02020603050405020304" pitchFamily="18" charset="0"/>
                <a:ea typeface="Calibri" panose="020F0502020204030204" pitchFamily="34" charset="0"/>
                <a:cs typeface="Arial" panose="020B0604020202020204" pitchFamily="34" charset="0"/>
              </a:rPr>
              <a:t> &amp; E. Bradford Burns, 2019).</a:t>
            </a:r>
            <a:endParaRPr lang="en-GB"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After the crisis that occurred seven years ago, when the GDP shrank by about 7%, the nation is still attempting to restore itself. Brazil hasn't been able to continue its previous decade-long trend of rapid growth since that time. But in recent years, the Brazilian economy has been making gradual but steady progress toward recovery. GDP increased by an anticipated 5.2% in 2021, primarily due to increased commodity exports and a gradual reopening of the economy. Brazil's GDP Growth Rate was 0.55% on average from 1996 to 2022, with record highs of 7.80% in the third quarter of 2020 and record lows of -8.90% in the second. Brazil's GDP was 2465.19 USD billion in 2012; it drastically decreased to 1795.7 USD billion in 2016, increased to 20633.51 USD billion the year after, then decreased again the following year to 1916.95 USD billion, further decreased to 1448.57 USD billion in 2020, followed by a rebound in 2021 to 1608.98 USD billion (Trading Economics, 2019). The largest economy in South America is anticipated to expand more slowly in the upcoming years, with the IMF projecting GDP growth of 1.5% in 2022 and 2.5% in 2023.</a:t>
            </a:r>
          </a:p>
          <a:p>
            <a:pPr marL="342900" lvl="0" indent="-342900" algn="just">
              <a:lnSpc>
                <a:spcPct val="107000"/>
              </a:lnSpc>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Inflation Rate</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The predicted rate of inflation in 2021 exceeded the Central Bank's target of 5.25% and was at 7.7%. However, it is anticipated that inflation will fall to 5.3% in 2022 and 3.5% in 2023. Inflation was rather high, and credit conditions were more restrictive, which reduced consumer expenditure in 2021 (Santander, 2010).</a:t>
            </a:r>
          </a:p>
          <a:p>
            <a:pPr marL="342900" lvl="0" indent="-342900" algn="just">
              <a:lnSpc>
                <a:spcPct val="107000"/>
              </a:lnSpc>
              <a:spcAft>
                <a:spcPts val="800"/>
              </a:spcAft>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Unemployment Rate</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Brazil's unemployment rate increased in 2021, rising to an anticipated 13.8%, primarily as a result of a protracted period of slow growth while the nation recovered from the pandemic's effects. The official unemployment survey indicates that some 32 million individuals are underutilised, which means that they are either not working or working less than they could, leading the government to suspect that the real numbers are substantially higher (Santander, 2010). Due to the country's prominence in the textile and fashion industries as well as the degree of unemployment, it will be simple to develop a competent </a:t>
            </a:r>
            <a:r>
              <a:rPr lang="en-GB" sz="1200" dirty="0" err="1">
                <a:effectLst/>
                <a:latin typeface="Times New Roman" panose="02020603050405020304" pitchFamily="18" charset="0"/>
                <a:ea typeface="Calibri" panose="020F0502020204030204" pitchFamily="34" charset="0"/>
                <a:cs typeface="Arial" panose="020B0604020202020204" pitchFamily="34" charset="0"/>
              </a:rPr>
              <a:t>labor</a:t>
            </a:r>
            <a:r>
              <a:rPr lang="en-GB" sz="1200" dirty="0">
                <a:effectLst/>
                <a:latin typeface="Times New Roman" panose="02020603050405020304" pitchFamily="18" charset="0"/>
                <a:ea typeface="Calibri" panose="020F0502020204030204" pitchFamily="34" charset="0"/>
                <a:cs typeface="Arial" panose="020B0604020202020204" pitchFamily="34" charset="0"/>
              </a:rPr>
              <a:t> force in Brazil.</a:t>
            </a:r>
          </a:p>
          <a:p>
            <a:pPr marL="342900" lvl="0" indent="-342900" algn="just">
              <a:lnSpc>
                <a:spcPct val="107000"/>
              </a:lnSpc>
              <a:spcAft>
                <a:spcPts val="800"/>
              </a:spcAft>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228600"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Currency</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Consumers profit from Brazil's strong currency, but companies suffer as a result of the country's base interest rate, which is among the highest in the world at 12.5% when annual inflation is at 7%. Brazilian policymakers fear that too much cheap money is moving in their direction for short-term speculation, driving up the real and raising the possibility of capital flight in the event of market gyrations.</a:t>
            </a:r>
          </a:p>
          <a:p>
            <a:pPr marL="342900" lvl="0" indent="-342900" algn="just">
              <a:lnSpc>
                <a:spcPct val="107000"/>
              </a:lnSpc>
              <a:spcAft>
                <a:spcPts val="800"/>
              </a:spcAft>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Access To Credit</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In the past, getting credit in Brazil has been expensive and challenging. For small firms and sole owners looking to borrow modest amounts to pay for inventory or invest in new enterprises, this presents a hurdle. However, new fintech companies are sprouting up in the present and future years, making it simple for small businesses to receive credit and giving financial organizations a chance to compete with major, established banks.</a:t>
            </a:r>
          </a:p>
          <a:p>
            <a:pPr marL="342900" lvl="0" indent="-342900" algn="just">
              <a:lnSpc>
                <a:spcPct val="107000"/>
              </a:lnSpc>
              <a:spcAft>
                <a:spcPts val="800"/>
              </a:spcAft>
              <a:buFont typeface="Symbol" panose="05050102010706020507" pitchFamily="18" charset="2"/>
              <a:buChar char=""/>
            </a:pP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Globalization</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Trade liberalization has increased Brazil's international trade as well as inflows of foreign direct investment. Brazil has gained increasing clout inside international institutions throughout the era of globalization and economic expansion, and it has grown to be a significant player in world affairs. Controlling globalization and implementing effective economic reforms are necessary for it to benefit Brazil. Since the turn of the new century, Brazil has reaped the rewards of globalization (Globalization in Brazil: How Has Globalization Affected the Economic, Political, and Social Conditions in Brazil?, n.d.). This took place in the middle of the 1990s.</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6</a:t>
            </a:fld>
            <a:endParaRPr lang="en-NG"/>
          </a:p>
        </p:txBody>
      </p:sp>
    </p:spTree>
    <p:extLst>
      <p:ext uri="{BB962C8B-B14F-4D97-AF65-F5344CB8AC3E}">
        <p14:creationId xmlns:p14="http://schemas.microsoft.com/office/powerpoint/2010/main" val="2806166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pt-BR" sz="1800" b="1" dirty="0">
                <a:effectLst/>
                <a:latin typeface="Times New Roman" panose="02020603050405020304" pitchFamily="18" charset="0"/>
                <a:ea typeface="Calibri" panose="020F0502020204030204" pitchFamily="34" charset="0"/>
                <a:cs typeface="Arial" panose="020B0604020202020204" pitchFamily="34" charset="0"/>
              </a:rPr>
              <a:t>Population</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According to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Worldometer</a:t>
            </a:r>
            <a:r>
              <a:rPr lang="en-GB" sz="1800" dirty="0">
                <a:effectLst/>
                <a:latin typeface="Times New Roman" panose="02020603050405020304" pitchFamily="18" charset="0"/>
                <a:ea typeface="Calibri" panose="020F0502020204030204" pitchFamily="34" charset="0"/>
                <a:cs typeface="Arial" panose="020B0604020202020204" pitchFamily="34" charset="0"/>
              </a:rPr>
              <a:t>, 2019) elaboration of the most recent United Nations data as of Monday, July 11, 2022, there are 215,608,457 people living in Brazil as of that day. Brazil has a population density of 25 per Km</a:t>
            </a:r>
            <a:r>
              <a:rPr lang="en-GB" sz="1800" baseline="30000" dirty="0">
                <a:effectLst/>
                <a:latin typeface="Times New Roman" panose="02020603050405020304" pitchFamily="18" charset="0"/>
                <a:ea typeface="Calibri" panose="020F0502020204030204" pitchFamily="34" charset="0"/>
                <a:cs typeface="Arial" panose="020B0604020202020204" pitchFamily="34" charset="0"/>
              </a:rPr>
              <a:t>2</a:t>
            </a:r>
            <a:r>
              <a:rPr lang="en-GB" sz="1800" dirty="0">
                <a:effectLst/>
                <a:latin typeface="Times New Roman" panose="02020603050405020304" pitchFamily="18" charset="0"/>
                <a:ea typeface="Calibri" panose="020F0502020204030204" pitchFamily="34" charset="0"/>
                <a:cs typeface="Arial" panose="020B0604020202020204" pitchFamily="34" charset="0"/>
              </a:rPr>
              <a:t> (66 people per mi</a:t>
            </a:r>
            <a:r>
              <a:rPr lang="en-GB" sz="1800" baseline="30000" dirty="0">
                <a:effectLst/>
                <a:latin typeface="Times New Roman" panose="02020603050405020304" pitchFamily="18" charset="0"/>
                <a:ea typeface="Calibri" panose="020F0502020204030204" pitchFamily="34" charset="0"/>
                <a:cs typeface="Arial" panose="020B0604020202020204" pitchFamily="34" charset="0"/>
              </a:rPr>
              <a:t>2</a:t>
            </a:r>
            <a:r>
              <a:rPr lang="en-GB" sz="1800" dirty="0">
                <a:effectLst/>
                <a:latin typeface="Times New Roman" panose="02020603050405020304" pitchFamily="18" charset="0"/>
                <a:ea typeface="Calibri" panose="020F0502020204030204" pitchFamily="34" charset="0"/>
                <a:cs typeface="Arial" panose="020B0604020202020204" pitchFamily="34" charset="0"/>
              </a:rPr>
              <a:t>). 8,358,140 Km</a:t>
            </a:r>
            <a:r>
              <a:rPr lang="en-GB" sz="1800" baseline="30000" dirty="0">
                <a:effectLst/>
                <a:latin typeface="Times New Roman" panose="02020603050405020304" pitchFamily="18" charset="0"/>
                <a:ea typeface="Calibri" panose="020F0502020204030204" pitchFamily="34" charset="0"/>
                <a:cs typeface="Arial" panose="020B0604020202020204" pitchFamily="34" charset="0"/>
              </a:rPr>
              <a:t>2</a:t>
            </a:r>
            <a:r>
              <a:rPr lang="en-GB" sz="1800" dirty="0">
                <a:effectLst/>
                <a:latin typeface="Times New Roman" panose="02020603050405020304" pitchFamily="18" charset="0"/>
                <a:ea typeface="Calibri" panose="020F0502020204030204" pitchFamily="34" charset="0"/>
                <a:cs typeface="Arial" panose="020B0604020202020204" pitchFamily="34" charset="0"/>
              </a:rPr>
              <a:t> is the total area of the land (3,227,095 sq. miles). Urban areas are home to 87.6% of the population (186,217,070 people in 2020). Brazil is largely populated by youth with a median age of 33.5 years.</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Generational Shifts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The fashion industry is currently transforming as a result of the generational attitude shift. Brazil, where youth predominate, is also feeling the effects of this generational shift. The rising Millennial and Generation Z generations are tech-savvy and picky about the information they get. With the help of social media players, advertising in the fashion business now has numerous degrees. The brands connected to influencers are revolutionizing the fashion sector.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Nati</a:t>
            </a:r>
            <a:r>
              <a:rPr lang="en-GB" sz="1800" dirty="0">
                <a:effectLst/>
                <a:latin typeface="Times New Roman" panose="02020603050405020304" pitchFamily="18" charset="0"/>
                <a:ea typeface="Calibri" panose="020F0502020204030204" pitchFamily="34" charset="0"/>
                <a:cs typeface="Arial" panose="020B0604020202020204" pitchFamily="34" charset="0"/>
              </a:rPr>
              <a:t>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Vozza</a:t>
            </a:r>
            <a:r>
              <a:rPr lang="en-GB" sz="1800" dirty="0">
                <a:effectLst/>
                <a:latin typeface="Times New Roman" panose="02020603050405020304" pitchFamily="18" charset="0"/>
                <a:ea typeface="Calibri" panose="020F0502020204030204" pitchFamily="34" charset="0"/>
                <a:cs typeface="Arial" panose="020B0604020202020204" pitchFamily="34" charset="0"/>
              </a:rPr>
              <a:t>, a fashion influencer, sold her business BYNV for R$210 million as a result of the power of her name and her 1.2 million followers. In 2020, the company made R$158 million in revenue. For several years, her image served as the primary marketing tool for BYNV, which fuelled the expansion and support of other fashion influencers </a:t>
            </a:r>
            <a:r>
              <a:rPr lang="en-NG" sz="1800" dirty="0">
                <a:effectLst/>
                <a:latin typeface="Times New Roman" panose="02020603050405020304" pitchFamily="18" charset="0"/>
                <a:ea typeface="Calibri" panose="020F0502020204030204" pitchFamily="34" charset="0"/>
                <a:cs typeface="Arial" panose="020B0604020202020204" pitchFamily="34" charset="0"/>
              </a:rPr>
              <a:t>(</a:t>
            </a:r>
            <a:r>
              <a:rPr lang="en-NG" sz="1800" i="1" dirty="0">
                <a:effectLst/>
                <a:latin typeface="Times New Roman" panose="02020603050405020304" pitchFamily="18" charset="0"/>
                <a:ea typeface="Calibri" panose="020F0502020204030204" pitchFamily="34" charset="0"/>
                <a:cs typeface="Arial" panose="020B0604020202020204" pitchFamily="34" charset="0"/>
              </a:rPr>
              <a:t>Fashion Law 2021</a:t>
            </a:r>
            <a:r>
              <a:rPr lang="en-NG" sz="1800" dirty="0">
                <a:effectLst/>
                <a:latin typeface="Times New Roman" panose="02020603050405020304" pitchFamily="18" charset="0"/>
                <a:ea typeface="Calibri" panose="020F0502020204030204" pitchFamily="34" charset="0"/>
                <a:cs typeface="Arial" panose="020B0604020202020204" pitchFamily="34" charset="0"/>
              </a:rPr>
              <a:t>, n.d.)</a:t>
            </a:r>
            <a:r>
              <a:rPr lang="en-GB" sz="1800" dirty="0">
                <a:effectLst/>
                <a:latin typeface="Times New Roman" panose="02020603050405020304" pitchFamily="18" charset="0"/>
                <a:ea typeface="Calibri" panose="020F0502020204030204" pitchFamily="34" charset="0"/>
                <a:cs typeface="Arial" panose="020B0604020202020204" pitchFamily="34" charset="0"/>
              </a:rPr>
              <a:t>.</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Social Sectors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Brazil's average social mobility score in 2020 was 52.1 out of a possible 100 points. Brazil performed best in the area of technology access, earning 67.8 points out of 100, followed by the health sector with 62 points and education access with 54.2 points </a:t>
            </a:r>
            <a:r>
              <a:rPr lang="en-NG" sz="1800" dirty="0">
                <a:effectLst/>
                <a:latin typeface="Times New Roman" panose="02020603050405020304" pitchFamily="18" charset="0"/>
                <a:ea typeface="Calibri" panose="020F0502020204030204" pitchFamily="34" charset="0"/>
                <a:cs typeface="Arial" panose="020B0604020202020204" pitchFamily="34" charset="0"/>
              </a:rPr>
              <a:t>(</a:t>
            </a:r>
            <a:r>
              <a:rPr lang="en-NG" sz="1800" i="1" dirty="0">
                <a:effectLst/>
                <a:latin typeface="Times New Roman" panose="02020603050405020304" pitchFamily="18" charset="0"/>
                <a:ea typeface="Calibri" panose="020F0502020204030204" pitchFamily="34" charset="0"/>
                <a:cs typeface="Arial" panose="020B0604020202020204" pitchFamily="34" charset="0"/>
              </a:rPr>
              <a:t>Social Mobility Index in Brazil by Area 2020</a:t>
            </a:r>
            <a:r>
              <a:rPr lang="en-NG" sz="1800" dirty="0">
                <a:effectLst/>
                <a:latin typeface="Times New Roman" panose="02020603050405020304" pitchFamily="18" charset="0"/>
                <a:ea typeface="Calibri" panose="020F0502020204030204" pitchFamily="34" charset="0"/>
                <a:cs typeface="Arial" panose="020B0604020202020204" pitchFamily="34" charset="0"/>
              </a:rPr>
              <a:t>, n.d.)</a:t>
            </a:r>
            <a:r>
              <a:rPr lang="en-GB" sz="1800" dirty="0">
                <a:effectLst/>
                <a:latin typeface="Times New Roman" panose="02020603050405020304" pitchFamily="18" charset="0"/>
                <a:ea typeface="Calibri" panose="020F0502020204030204" pitchFamily="34" charset="0"/>
                <a:cs typeface="Arial" panose="020B0604020202020204" pitchFamily="34" charset="0"/>
              </a:rPr>
              <a:t>.</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faces a number of difficulties in the workplace, including high rates of youth unemployment and underemployment, poor educational standards and a skills gap, a significant percentage of low-wage, low-productivity positions, and socioeconomic inequities. The economic recovery continues to be exceedingly inequitable throughout the states and between various social classes. The job market will see a number of changes at the same time. The two main factors that will have a medium-term impact on the Brazilian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labor</a:t>
            </a:r>
            <a:r>
              <a:rPr lang="en-GB" sz="1800" dirty="0">
                <a:effectLst/>
                <a:latin typeface="Times New Roman" panose="02020603050405020304" pitchFamily="18" charset="0"/>
                <a:ea typeface="Calibri" panose="020F0502020204030204" pitchFamily="34" charset="0"/>
                <a:cs typeface="Arial" panose="020B0604020202020204" pitchFamily="34" charset="0"/>
              </a:rPr>
              <a:t> market are technological advancements and an aging population </a:t>
            </a:r>
            <a:r>
              <a:rPr lang="en-NG" sz="1800" dirty="0">
                <a:effectLst/>
                <a:latin typeface="Times New Roman" panose="02020603050405020304" pitchFamily="18" charset="0"/>
                <a:ea typeface="Calibri" panose="020F0502020204030204" pitchFamily="34" charset="0"/>
                <a:cs typeface="Arial" panose="020B0604020202020204" pitchFamily="34" charset="0"/>
              </a:rPr>
              <a:t>(</a:t>
            </a:r>
            <a:r>
              <a:rPr lang="en-NG" sz="1800" i="1" dirty="0">
                <a:effectLst/>
                <a:latin typeface="Times New Roman" panose="02020603050405020304" pitchFamily="18" charset="0"/>
                <a:ea typeface="Calibri" panose="020F0502020204030204" pitchFamily="34" charset="0"/>
                <a:cs typeface="Arial" panose="020B0604020202020204" pitchFamily="34" charset="0"/>
              </a:rPr>
              <a:t>Accept Terms and Conditions on JSTOR</a:t>
            </a:r>
            <a:r>
              <a:rPr lang="en-NG" sz="1800" dirty="0">
                <a:effectLst/>
                <a:latin typeface="Times New Roman" panose="02020603050405020304" pitchFamily="18" charset="0"/>
                <a:ea typeface="Calibri" panose="020F0502020204030204" pitchFamily="34" charset="0"/>
                <a:cs typeface="Arial" panose="020B0604020202020204" pitchFamily="34" charset="0"/>
              </a:rPr>
              <a:t>, n.d.)</a:t>
            </a:r>
            <a:r>
              <a:rPr lang="en-GB" sz="1800" dirty="0">
                <a:effectLst/>
                <a:latin typeface="Times New Roman" panose="02020603050405020304" pitchFamily="18" charset="0"/>
                <a:ea typeface="Calibri" panose="020F0502020204030204" pitchFamily="34" charset="0"/>
                <a:cs typeface="Arial" panose="020B0604020202020204" pitchFamily="34" charset="0"/>
              </a:rPr>
              <a:t>.</a:t>
            </a:r>
          </a:p>
          <a:p>
            <a:pPr marL="342900" lvl="0" indent="-342900" algn="just">
              <a:lnSpc>
                <a:spcPct val="107000"/>
              </a:lnSpc>
              <a:spcAft>
                <a:spcPts val="800"/>
              </a:spcAft>
              <a:buFont typeface="Symbol" panose="05050102010706020507" pitchFamily="18" charset="2"/>
              <a:buChar char=""/>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NG" sz="18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7</a:t>
            </a:fld>
            <a:endParaRPr lang="en-NG"/>
          </a:p>
        </p:txBody>
      </p:sp>
    </p:spTree>
    <p:extLst>
      <p:ext uri="{BB962C8B-B14F-4D97-AF65-F5344CB8AC3E}">
        <p14:creationId xmlns:p14="http://schemas.microsoft.com/office/powerpoint/2010/main" val="34413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200" b="1" dirty="0">
                <a:effectLst/>
                <a:latin typeface="Times New Roman" panose="02020603050405020304" pitchFamily="18" charset="0"/>
                <a:ea typeface="Calibri" panose="020F0502020204030204" pitchFamily="34" charset="0"/>
                <a:cs typeface="Arial" panose="020B0604020202020204" pitchFamily="34" charset="0"/>
              </a:rPr>
              <a:t>Recommendations</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200" dirty="0">
                <a:effectLst/>
                <a:latin typeface="Times New Roman" panose="02020603050405020304" pitchFamily="18" charset="0"/>
                <a:ea typeface="Calibri" panose="020F0502020204030204" pitchFamily="34" charset="0"/>
                <a:cs typeface="Arial" panose="020B0604020202020204" pitchFamily="34" charset="0"/>
              </a:rPr>
              <a:t>One of the Brazilian e-commerce segments with the quickest recent growth has been the fashion industry. More and more new businesses are starting every day with a dedicated online focus, so it's not only traditional retail stores that are betting on having an online presence. It is also important to note that, according to statistics from Criteo, 20% of fashion online sales in Brazil are made on mobile devices, indicating a market with significant room for expansion.</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pPr marL="457200" algn="just">
              <a:lnSpc>
                <a:spcPct val="107000"/>
              </a:lnSpc>
              <a:spcAft>
                <a:spcPts val="800"/>
              </a:spcAft>
            </a:pPr>
            <a:r>
              <a:rPr lang="en-GB" sz="1200" dirty="0">
                <a:effectLst/>
                <a:latin typeface="Times New Roman" panose="02020603050405020304" pitchFamily="18" charset="0"/>
                <a:ea typeface="Calibri" panose="020F0502020204030204" pitchFamily="34" charset="0"/>
                <a:cs typeface="Arial" panose="020B0604020202020204" pitchFamily="34" charset="0"/>
              </a:rPr>
              <a:t>Boohoo can profit from Brazil's rapidly expanding e-commerce market by providing cashback incentives to customers who purchase particular products, limited editions of particular clothing styles (scarcity is the name of the game for this type of promotion), surprise boxes that customers can use to give gifts to their loved ones, vouchers before and during eCommerce sales that can be made available on all social media platforms, and competitions.</a:t>
            </a:r>
            <a:endParaRPr lang="en-NG" sz="12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8</a:t>
            </a:fld>
            <a:endParaRPr lang="en-NG"/>
          </a:p>
        </p:txBody>
      </p:sp>
    </p:spTree>
    <p:extLst>
      <p:ext uri="{BB962C8B-B14F-4D97-AF65-F5344CB8AC3E}">
        <p14:creationId xmlns:p14="http://schemas.microsoft.com/office/powerpoint/2010/main" val="27297314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rtl="0">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About 165.46 million people in Brazil used social media in 2022. By 2027, this number is anticipated to increase to around 188.35 million users. Brazil has over 167.7 million internet users in 2022. In the South American nation that year, 77.87%of people had access to the internet. The number of Internet users is predicted to reach 189.99 million by 2027.</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ranks 3</a:t>
            </a:r>
            <a:r>
              <a:rPr lang="en-GB" sz="1800" baseline="30000" dirty="0">
                <a:effectLst/>
                <a:latin typeface="Times New Roman" panose="02020603050405020304" pitchFamily="18" charset="0"/>
                <a:ea typeface="Calibri" panose="020F0502020204030204" pitchFamily="34" charset="0"/>
                <a:cs typeface="Arial" panose="020B0604020202020204" pitchFamily="34" charset="0"/>
              </a:rPr>
              <a:t>rd</a:t>
            </a:r>
            <a:r>
              <a:rPr lang="en-GB" sz="1800" dirty="0">
                <a:effectLst/>
                <a:latin typeface="Times New Roman" panose="02020603050405020304" pitchFamily="18" charset="0"/>
                <a:ea typeface="Calibri" panose="020F0502020204030204" pitchFamily="34" charset="0"/>
                <a:cs typeface="Arial" panose="020B0604020202020204" pitchFamily="34" charset="0"/>
              </a:rPr>
              <a:t> globally in terms of the prevalence of malware, bots, spam, and phishing attacks, accounting for 5.4% of all global threat detections.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Brazil is the top-ranked country in Latin America for cybersecurity and comes in at number 18 on the Global Cybersecurity Index.</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A nationwide broadband plan was introduced by the Brazilian government in 2016 to increase the country's access to technology.</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9</a:t>
            </a:fld>
            <a:endParaRPr lang="en-NG"/>
          </a:p>
        </p:txBody>
      </p:sp>
    </p:spTree>
    <p:extLst>
      <p:ext uri="{BB962C8B-B14F-4D97-AF65-F5344CB8AC3E}">
        <p14:creationId xmlns:p14="http://schemas.microsoft.com/office/powerpoint/2010/main" val="2661563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Aft>
                <a:spcPts val="800"/>
              </a:spcAft>
            </a:pPr>
            <a:r>
              <a:rPr lang="en-GB" sz="1800" b="1" dirty="0">
                <a:effectLst/>
                <a:latin typeface="Times New Roman" panose="02020603050405020304" pitchFamily="18" charset="0"/>
                <a:ea typeface="Calibri" panose="020F0502020204030204" pitchFamily="34" charset="0"/>
                <a:cs typeface="Arial" panose="020B0604020202020204" pitchFamily="34" charset="0"/>
              </a:rPr>
              <a:t>Recommendation</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0" lvl="0" indent="0" algn="just">
              <a:lnSpc>
                <a:spcPct val="107000"/>
              </a:lnSpc>
              <a:buFont typeface="Symbol" panose="05050102010706020507" pitchFamily="18" charset="2"/>
              <a:buNone/>
            </a:pPr>
            <a:r>
              <a:rPr lang="en-GB" sz="1800" dirty="0">
                <a:effectLst/>
                <a:latin typeface="Times New Roman" panose="02020603050405020304" pitchFamily="18" charset="0"/>
                <a:ea typeface="Calibri" panose="020F0502020204030204" pitchFamily="34" charset="0"/>
                <a:cs typeface="Arial" panose="020B0604020202020204" pitchFamily="34" charset="0"/>
              </a:rPr>
              <a:t>Thanks to advancements in technology, fashion is becoming more accessible, and the process is getting more convenient. Boohoo may benefit from this trend by establishing an online fashion presence on websites like Instagram, Pinterest, YouTube, Tik Tok, and retail stores. Younger generations like to purchase online. The development of a virtual try-on platform for online customers would also be advantageous to the business.</a:t>
            </a:r>
          </a:p>
          <a:p>
            <a:pPr marL="0" lvl="0" indent="0" algn="just">
              <a:lnSpc>
                <a:spcPct val="107000"/>
              </a:lnSpc>
              <a:buFont typeface="Symbol" panose="05050102010706020507" pitchFamily="18" charset="2"/>
              <a:buNone/>
            </a:pP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0" lvl="0" indent="0" algn="just">
              <a:lnSpc>
                <a:spcPct val="107000"/>
              </a:lnSpc>
              <a:buFont typeface="Symbol" panose="05050102010706020507" pitchFamily="18" charset="2"/>
              <a:buNone/>
            </a:pPr>
            <a:r>
              <a:rPr lang="en-GB" sz="1800" dirty="0">
                <a:effectLst/>
                <a:latin typeface="Times New Roman" panose="02020603050405020304" pitchFamily="18" charset="0"/>
                <a:ea typeface="Calibri" panose="020F0502020204030204" pitchFamily="34" charset="0"/>
                <a:cs typeface="Arial" panose="020B0604020202020204" pitchFamily="34" charset="0"/>
              </a:rPr>
              <a:t>2018 saw the announcement of Tommy Hilfiger's collaboration with IBM and the Fashion Institute of Technology. The "Reimagine Retail" project uses IBM AI techniques to figure out:</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current trends in the fashion industry </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opinions of Tommy Hilfiger's items and runway photos among consumers</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en-GB" sz="1800" dirty="0">
                <a:effectLst/>
                <a:latin typeface="Times New Roman" panose="02020603050405020304" pitchFamily="18" charset="0"/>
                <a:ea typeface="Calibri" panose="020F0502020204030204" pitchFamily="34" charset="0"/>
                <a:cs typeface="Arial" panose="020B0604020202020204" pitchFamily="34" charset="0"/>
              </a:rPr>
              <a:t>Recurring themes in popular patterns, shapes, </a:t>
            </a:r>
            <a:r>
              <a:rPr lang="en-GB" sz="1800" dirty="0" err="1">
                <a:effectLst/>
                <a:latin typeface="Times New Roman" panose="02020603050405020304" pitchFamily="18" charset="0"/>
                <a:ea typeface="Calibri" panose="020F0502020204030204" pitchFamily="34" charset="0"/>
                <a:cs typeface="Arial" panose="020B0604020202020204" pitchFamily="34" charset="0"/>
              </a:rPr>
              <a:t>colors</a:t>
            </a:r>
            <a:r>
              <a:rPr lang="en-GB" sz="1800" dirty="0">
                <a:effectLst/>
                <a:latin typeface="Times New Roman" panose="02020603050405020304" pitchFamily="18" charset="0"/>
                <a:ea typeface="Calibri" panose="020F0502020204030204" pitchFamily="34" charset="0"/>
                <a:cs typeface="Arial" panose="020B0604020202020204" pitchFamily="34" charset="0"/>
              </a:rPr>
              <a:t>, and fashion trends</a:t>
            </a: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0" lvl="0" indent="0" algn="just">
              <a:lnSpc>
                <a:spcPct val="107000"/>
              </a:lnSpc>
              <a:spcAft>
                <a:spcPts val="800"/>
              </a:spcAft>
              <a:buFont typeface="Symbol" panose="05050102010706020507" pitchFamily="18" charset="2"/>
              <a:buNone/>
            </a:pPr>
            <a:endParaRPr lang="en-GB" sz="1800" dirty="0">
              <a:effectLst/>
              <a:latin typeface="Calibri" panose="020F0502020204030204" pitchFamily="34" charset="0"/>
              <a:ea typeface="Calibri" panose="020F0502020204030204" pitchFamily="34" charset="0"/>
              <a:cs typeface="Arial" panose="020B0604020202020204" pitchFamily="34" charset="0"/>
            </a:endParaRPr>
          </a:p>
          <a:p>
            <a:pPr marL="0" lvl="0" indent="0" algn="just">
              <a:lnSpc>
                <a:spcPct val="107000"/>
              </a:lnSpc>
              <a:spcAft>
                <a:spcPts val="800"/>
              </a:spcAft>
              <a:buFont typeface="Symbol" panose="05050102010706020507" pitchFamily="18" charset="2"/>
              <a:buNone/>
            </a:pPr>
            <a:r>
              <a:rPr lang="en-GB" sz="1800" dirty="0">
                <a:effectLst/>
                <a:latin typeface="Times New Roman" panose="02020603050405020304" pitchFamily="18" charset="0"/>
                <a:ea typeface="Calibri" panose="020F0502020204030204" pitchFamily="34" charset="0"/>
                <a:cs typeface="Arial" panose="020B0604020202020204" pitchFamily="34" charset="0"/>
              </a:rPr>
              <a:t>Human designers were then provided with knowledge from the AI system so they could utilize it to make educated design decisions for their upcoming collection. Boohoo can emulate Tommy Hilfiger by incorporating AI into their collection development.</a:t>
            </a:r>
            <a:endParaRPr lang="en-NG" sz="1800" dirty="0">
              <a:effectLst/>
              <a:latin typeface="Calibri" panose="020F0502020204030204" pitchFamily="34" charset="0"/>
              <a:ea typeface="Calibri" panose="020F0502020204030204" pitchFamily="34" charset="0"/>
              <a:cs typeface="Arial" panose="020B0604020202020204" pitchFamily="34" charset="0"/>
            </a:endParaRPr>
          </a:p>
          <a:p>
            <a:endParaRPr lang="en-NG" dirty="0"/>
          </a:p>
        </p:txBody>
      </p:sp>
      <p:sp>
        <p:nvSpPr>
          <p:cNvPr id="4" name="Slide Number Placeholder 3"/>
          <p:cNvSpPr>
            <a:spLocks noGrp="1"/>
          </p:cNvSpPr>
          <p:nvPr>
            <p:ph type="sldNum" sz="quarter" idx="5"/>
          </p:nvPr>
        </p:nvSpPr>
        <p:spPr/>
        <p:txBody>
          <a:bodyPr/>
          <a:lstStyle/>
          <a:p>
            <a:fld id="{A4A4FB14-4701-4AD6-9D84-F1D6403D0A6D}" type="slidenum">
              <a:rPr lang="en-NG" smtClean="0"/>
              <a:t>10</a:t>
            </a:fld>
            <a:endParaRPr lang="en-NG"/>
          </a:p>
        </p:txBody>
      </p:sp>
    </p:spTree>
    <p:extLst>
      <p:ext uri="{BB962C8B-B14F-4D97-AF65-F5344CB8AC3E}">
        <p14:creationId xmlns:p14="http://schemas.microsoft.com/office/powerpoint/2010/main" val="39260613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rgbClr val="3C3C3C"/>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sz="11800" b="1" i="0">
                <a:solidFill>
                  <a:schemeClr val="bg1"/>
                </a:solidFill>
                <a:latin typeface="Tahoma"/>
                <a:cs typeface="Tahom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ECD9D3"/>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000" b="1" i="0">
                <a:solidFill>
                  <a:srgbClr val="3C3C3C"/>
                </a:solidFill>
                <a:latin typeface="Tahoma"/>
                <a:cs typeface="Tahoma"/>
              </a:defRPr>
            </a:lvl1pPr>
          </a:lstStyle>
          <a:p>
            <a:endParaRPr/>
          </a:p>
        </p:txBody>
      </p:sp>
      <p:sp>
        <p:nvSpPr>
          <p:cNvPr id="3" name="Holder 3"/>
          <p:cNvSpPr>
            <a:spLocks noGrp="1"/>
          </p:cNvSpPr>
          <p:nvPr>
            <p:ph sz="half" idx="2"/>
          </p:nvPr>
        </p:nvSpPr>
        <p:spPr>
          <a:xfrm>
            <a:off x="2065553" y="4322782"/>
            <a:ext cx="6614795" cy="5482590"/>
          </a:xfrm>
          <a:prstGeom prst="rect">
            <a:avLst/>
          </a:prstGeom>
        </p:spPr>
        <p:txBody>
          <a:bodyPr wrap="square" lIns="0" tIns="0" rIns="0" bIns="0">
            <a:spAutoFit/>
          </a:bodyPr>
          <a:lstStyle>
            <a:lvl1pPr>
              <a:defRPr sz="3200" b="1" i="0">
                <a:solidFill>
                  <a:srgbClr val="3C3C3C"/>
                </a:solidFill>
                <a:latin typeface="Arial"/>
                <a:cs typeface="Arial"/>
              </a:defRPr>
            </a:lvl1pPr>
          </a:lstStyle>
          <a:p>
            <a:endParaRPr/>
          </a:p>
        </p:txBody>
      </p:sp>
      <p:sp>
        <p:nvSpPr>
          <p:cNvPr id="4" name="Holder 4"/>
          <p:cNvSpPr>
            <a:spLocks noGrp="1"/>
          </p:cNvSpPr>
          <p:nvPr>
            <p:ph sz="half" idx="3"/>
          </p:nvPr>
        </p:nvSpPr>
        <p:spPr>
          <a:xfrm>
            <a:off x="13294287" y="2576856"/>
            <a:ext cx="3892550" cy="6421755"/>
          </a:xfrm>
          <a:prstGeom prst="rect">
            <a:avLst/>
          </a:prstGeom>
        </p:spPr>
        <p:txBody>
          <a:bodyPr wrap="square" lIns="0" tIns="0" rIns="0" bIns="0">
            <a:spAutoFit/>
          </a:bodyPr>
          <a:lstStyle>
            <a:lvl1pPr>
              <a:defRPr sz="1600" b="0" i="0">
                <a:solidFill>
                  <a:srgbClr val="3C3C3C"/>
                </a:solidFill>
                <a:latin typeface="Tahoma"/>
                <a:cs typeface="Tahoma"/>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000" b="1" i="0">
                <a:solidFill>
                  <a:srgbClr val="3C3C3C"/>
                </a:solidFill>
                <a:latin typeface="Tahoma"/>
                <a:cs typeface="Tahom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6598160" y="336582"/>
            <a:ext cx="5091679" cy="635000"/>
          </a:xfrm>
          <a:prstGeom prst="rect">
            <a:avLst/>
          </a:prstGeom>
        </p:spPr>
        <p:txBody>
          <a:bodyPr wrap="square" lIns="0" tIns="0" rIns="0" bIns="0">
            <a:spAutoFit/>
          </a:bodyPr>
          <a:lstStyle>
            <a:lvl1pPr>
              <a:defRPr sz="4000" b="1" i="0">
                <a:solidFill>
                  <a:srgbClr val="3C3C3C"/>
                </a:solidFill>
                <a:latin typeface="Tahoma"/>
                <a:cs typeface="Tahoma"/>
              </a:defRPr>
            </a:lvl1pPr>
          </a:lstStyle>
          <a:p>
            <a:endParaRPr/>
          </a:p>
        </p:txBody>
      </p:sp>
      <p:sp>
        <p:nvSpPr>
          <p:cNvPr id="3" name="Holder 3"/>
          <p:cNvSpPr>
            <a:spLocks noGrp="1"/>
          </p:cNvSpPr>
          <p:nvPr>
            <p:ph type="body" idx="1"/>
          </p:nvPr>
        </p:nvSpPr>
        <p:spPr>
          <a:xfrm>
            <a:off x="2351247" y="2260536"/>
            <a:ext cx="13585504" cy="3319779"/>
          </a:xfrm>
          <a:prstGeom prst="rect">
            <a:avLst/>
          </a:prstGeom>
        </p:spPr>
        <p:txBody>
          <a:bodyPr wrap="square" lIns="0" tIns="0" rIns="0" bIns="0">
            <a:spAutoFit/>
          </a:bodyPr>
          <a:lstStyle>
            <a:lvl1pPr>
              <a:defRPr sz="11800" b="1" i="0">
                <a:solidFill>
                  <a:schemeClr val="bg1"/>
                </a:solidFill>
                <a:latin typeface="Tahoma"/>
                <a:cs typeface="Tahoma"/>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9/12/2022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bizlatinhub.com/brazilian-elections-2018-affect-" TargetMode="External"/><Relationship Id="rId2" Type="http://schemas.openxmlformats.org/officeDocument/2006/relationships/hyperlink" Target="http://www.jstor.org/stable/pdf/resrep22495.5.pdf" TargetMode="External"/><Relationship Id="rId1" Type="http://schemas.openxmlformats.org/officeDocument/2006/relationships/slideLayout" Target="../slideLayouts/slideLayout2.xml"/><Relationship Id="rId4" Type="http://schemas.openxmlformats.org/officeDocument/2006/relationships/hyperlink" Target="http://www.worldometers.info/world-population/brazil-popula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7999" cy="10286999"/>
          </a:xfrm>
          <a:prstGeom prst="rect">
            <a:avLst/>
          </a:prstGeom>
        </p:spPr>
      </p:pic>
      <p:sp>
        <p:nvSpPr>
          <p:cNvPr id="3" name="object 3"/>
          <p:cNvSpPr txBox="1">
            <a:spLocks noGrp="1"/>
          </p:cNvSpPr>
          <p:nvPr>
            <p:ph type="body" idx="1"/>
          </p:nvPr>
        </p:nvSpPr>
        <p:spPr>
          <a:xfrm>
            <a:off x="2351247" y="1013110"/>
            <a:ext cx="13585504" cy="5014193"/>
          </a:xfrm>
          <a:prstGeom prst="rect">
            <a:avLst/>
          </a:prstGeom>
        </p:spPr>
        <p:txBody>
          <a:bodyPr vert="horz" wrap="square" lIns="0" tIns="12700" rIns="0" bIns="0" rtlCol="0">
            <a:spAutoFit/>
          </a:bodyPr>
          <a:lstStyle/>
          <a:p>
            <a:pPr algn="ctr">
              <a:lnSpc>
                <a:spcPts val="12969"/>
              </a:lnSpc>
              <a:spcBef>
                <a:spcPts val="100"/>
              </a:spcBef>
            </a:pPr>
            <a:r>
              <a:rPr lang="en-GB" sz="11000" spc="315" dirty="0"/>
              <a:t>BOOHOO </a:t>
            </a:r>
          </a:p>
          <a:p>
            <a:pPr algn="ctr">
              <a:lnSpc>
                <a:spcPts val="12969"/>
              </a:lnSpc>
              <a:spcBef>
                <a:spcPts val="100"/>
              </a:spcBef>
            </a:pPr>
            <a:r>
              <a:rPr sz="11000" spc="315" dirty="0"/>
              <a:t>G</a:t>
            </a:r>
            <a:r>
              <a:rPr sz="11000" spc="655" dirty="0"/>
              <a:t> </a:t>
            </a:r>
            <a:r>
              <a:rPr sz="11000" spc="315" dirty="0"/>
              <a:t>L</a:t>
            </a:r>
            <a:r>
              <a:rPr sz="11000" spc="655" dirty="0"/>
              <a:t> </a:t>
            </a:r>
            <a:r>
              <a:rPr sz="11000" spc="844" dirty="0"/>
              <a:t>O</a:t>
            </a:r>
            <a:r>
              <a:rPr sz="11000" spc="655" dirty="0"/>
              <a:t> </a:t>
            </a:r>
            <a:r>
              <a:rPr sz="11000" spc="880" dirty="0"/>
              <a:t>B</a:t>
            </a:r>
            <a:r>
              <a:rPr sz="11000" spc="655" dirty="0"/>
              <a:t> </a:t>
            </a:r>
            <a:r>
              <a:rPr sz="11000" spc="760" dirty="0"/>
              <a:t>A</a:t>
            </a:r>
            <a:r>
              <a:rPr sz="11000" spc="655" dirty="0"/>
              <a:t> </a:t>
            </a:r>
            <a:r>
              <a:rPr sz="11000" spc="315" dirty="0"/>
              <a:t>L</a:t>
            </a:r>
          </a:p>
          <a:p>
            <a:pPr algn="ctr">
              <a:lnSpc>
                <a:spcPts val="12969"/>
              </a:lnSpc>
            </a:pPr>
            <a:r>
              <a:rPr sz="11000" spc="645" dirty="0"/>
              <a:t>E</a:t>
            </a:r>
            <a:r>
              <a:rPr sz="11000" spc="670" dirty="0"/>
              <a:t> </a:t>
            </a:r>
            <a:r>
              <a:rPr sz="11000" spc="95" dirty="0"/>
              <a:t>X</a:t>
            </a:r>
            <a:r>
              <a:rPr sz="11000" spc="670" dirty="0"/>
              <a:t> </a:t>
            </a:r>
            <a:r>
              <a:rPr sz="11000" spc="810" dirty="0"/>
              <a:t>P</a:t>
            </a:r>
            <a:r>
              <a:rPr sz="11000" spc="670" dirty="0"/>
              <a:t> </a:t>
            </a:r>
            <a:r>
              <a:rPr sz="11000" spc="760" dirty="0"/>
              <a:t>A</a:t>
            </a:r>
            <a:r>
              <a:rPr sz="11000" spc="670" dirty="0"/>
              <a:t> </a:t>
            </a:r>
            <a:r>
              <a:rPr sz="11000" spc="465" dirty="0"/>
              <a:t>N</a:t>
            </a:r>
            <a:r>
              <a:rPr sz="11000" spc="670" dirty="0"/>
              <a:t> </a:t>
            </a:r>
            <a:r>
              <a:rPr sz="11000" spc="-55" dirty="0"/>
              <a:t>S</a:t>
            </a:r>
            <a:r>
              <a:rPr sz="11000" spc="670" dirty="0"/>
              <a:t> </a:t>
            </a:r>
            <a:r>
              <a:rPr sz="11000" spc="-1939" dirty="0"/>
              <a:t>I</a:t>
            </a:r>
            <a:r>
              <a:rPr sz="11000" spc="670" dirty="0"/>
              <a:t> </a:t>
            </a:r>
            <a:r>
              <a:rPr sz="11000" spc="844" dirty="0"/>
              <a:t>O</a:t>
            </a:r>
            <a:r>
              <a:rPr sz="11000" spc="670" dirty="0"/>
              <a:t> </a:t>
            </a:r>
            <a:r>
              <a:rPr sz="11000" spc="465" dirty="0"/>
              <a:t>N</a:t>
            </a:r>
          </a:p>
        </p:txBody>
      </p:sp>
      <p:sp>
        <p:nvSpPr>
          <p:cNvPr id="4" name="object 4"/>
          <p:cNvSpPr txBox="1"/>
          <p:nvPr/>
        </p:nvSpPr>
        <p:spPr>
          <a:xfrm>
            <a:off x="5790564" y="6766793"/>
            <a:ext cx="6706870" cy="1968500"/>
          </a:xfrm>
          <a:prstGeom prst="rect">
            <a:avLst/>
          </a:prstGeom>
        </p:spPr>
        <p:txBody>
          <a:bodyPr vert="horz" wrap="square" lIns="0" tIns="12700" rIns="0" bIns="0" rtlCol="0">
            <a:spAutoFit/>
          </a:bodyPr>
          <a:lstStyle/>
          <a:p>
            <a:pPr algn="ctr">
              <a:lnSpc>
                <a:spcPct val="100000"/>
              </a:lnSpc>
              <a:spcBef>
                <a:spcPts val="100"/>
              </a:spcBef>
              <a:tabLst>
                <a:tab pos="2620010" algn="l"/>
              </a:tabLst>
            </a:pPr>
            <a:r>
              <a:rPr sz="3000" spc="160" dirty="0">
                <a:solidFill>
                  <a:srgbClr val="FFFFFF"/>
                </a:solidFill>
                <a:latin typeface="Tahoma"/>
                <a:cs typeface="Tahoma"/>
              </a:rPr>
              <a:t>F</a:t>
            </a:r>
            <a:r>
              <a:rPr sz="3000" spc="-195" dirty="0">
                <a:solidFill>
                  <a:srgbClr val="FFFFFF"/>
                </a:solidFill>
                <a:latin typeface="Tahoma"/>
                <a:cs typeface="Tahoma"/>
              </a:rPr>
              <a:t> </a:t>
            </a:r>
            <a:r>
              <a:rPr sz="3000" spc="415" dirty="0">
                <a:solidFill>
                  <a:srgbClr val="FFFFFF"/>
                </a:solidFill>
                <a:latin typeface="Tahoma"/>
                <a:cs typeface="Tahoma"/>
              </a:rPr>
              <a:t>A</a:t>
            </a:r>
            <a:r>
              <a:rPr sz="3000" spc="-195" dirty="0">
                <a:solidFill>
                  <a:srgbClr val="FFFFFF"/>
                </a:solidFill>
                <a:latin typeface="Tahoma"/>
                <a:cs typeface="Tahoma"/>
              </a:rPr>
              <a:t> </a:t>
            </a:r>
            <a:r>
              <a:rPr sz="3000" spc="190" dirty="0">
                <a:solidFill>
                  <a:srgbClr val="FFFFFF"/>
                </a:solidFill>
                <a:latin typeface="Tahoma"/>
                <a:cs typeface="Tahoma"/>
              </a:rPr>
              <a:t>S</a:t>
            </a:r>
            <a:r>
              <a:rPr sz="3000" spc="-195" dirty="0">
                <a:solidFill>
                  <a:srgbClr val="FFFFFF"/>
                </a:solidFill>
                <a:latin typeface="Tahoma"/>
                <a:cs typeface="Tahoma"/>
              </a:rPr>
              <a:t> </a:t>
            </a:r>
            <a:r>
              <a:rPr sz="3000" spc="345" dirty="0">
                <a:solidFill>
                  <a:srgbClr val="FFFFFF"/>
                </a:solidFill>
                <a:latin typeface="Tahoma"/>
                <a:cs typeface="Tahoma"/>
              </a:rPr>
              <a:t>H</a:t>
            </a:r>
            <a:r>
              <a:rPr sz="3000" spc="-195" dirty="0">
                <a:solidFill>
                  <a:srgbClr val="FFFFFF"/>
                </a:solidFill>
                <a:latin typeface="Tahoma"/>
                <a:cs typeface="Tahoma"/>
              </a:rPr>
              <a:t> </a:t>
            </a:r>
            <a:r>
              <a:rPr sz="3000" spc="-215" dirty="0">
                <a:solidFill>
                  <a:srgbClr val="FFFFFF"/>
                </a:solidFill>
                <a:latin typeface="Tahoma"/>
                <a:cs typeface="Tahoma"/>
              </a:rPr>
              <a:t>I</a:t>
            </a:r>
            <a:r>
              <a:rPr sz="3000" spc="-195" dirty="0">
                <a:solidFill>
                  <a:srgbClr val="FFFFFF"/>
                </a:solidFill>
                <a:latin typeface="Tahoma"/>
                <a:cs typeface="Tahoma"/>
              </a:rPr>
              <a:t> </a:t>
            </a:r>
            <a:r>
              <a:rPr sz="3000" spc="305" dirty="0">
                <a:solidFill>
                  <a:srgbClr val="FFFFFF"/>
                </a:solidFill>
                <a:latin typeface="Tahoma"/>
                <a:cs typeface="Tahoma"/>
              </a:rPr>
              <a:t>O</a:t>
            </a:r>
            <a:r>
              <a:rPr sz="3000" spc="-195" dirty="0">
                <a:solidFill>
                  <a:srgbClr val="FFFFFF"/>
                </a:solidFill>
                <a:latin typeface="Tahoma"/>
                <a:cs typeface="Tahoma"/>
              </a:rPr>
              <a:t> </a:t>
            </a:r>
            <a:r>
              <a:rPr sz="3000" spc="370" dirty="0">
                <a:solidFill>
                  <a:srgbClr val="FFFFFF"/>
                </a:solidFill>
                <a:latin typeface="Tahoma"/>
                <a:cs typeface="Tahoma"/>
              </a:rPr>
              <a:t>N</a:t>
            </a:r>
            <a:r>
              <a:rPr sz="3000" dirty="0">
                <a:solidFill>
                  <a:srgbClr val="FFFFFF"/>
                </a:solidFill>
                <a:latin typeface="Tahoma"/>
                <a:cs typeface="Tahoma"/>
              </a:rPr>
              <a:t>	</a:t>
            </a:r>
            <a:r>
              <a:rPr sz="3000" spc="365" dirty="0">
                <a:solidFill>
                  <a:srgbClr val="FFFFFF"/>
                </a:solidFill>
                <a:latin typeface="Tahoma"/>
                <a:cs typeface="Tahoma"/>
              </a:rPr>
              <a:t>P</a:t>
            </a:r>
            <a:r>
              <a:rPr sz="3000" spc="-195" dirty="0">
                <a:solidFill>
                  <a:srgbClr val="FFFFFF"/>
                </a:solidFill>
                <a:latin typeface="Tahoma"/>
                <a:cs typeface="Tahoma"/>
              </a:rPr>
              <a:t> </a:t>
            </a:r>
            <a:r>
              <a:rPr sz="3000" spc="305" dirty="0">
                <a:solidFill>
                  <a:srgbClr val="FFFFFF"/>
                </a:solidFill>
                <a:latin typeface="Tahoma"/>
                <a:cs typeface="Tahoma"/>
              </a:rPr>
              <a:t>R</a:t>
            </a:r>
            <a:r>
              <a:rPr sz="3000" spc="-195" dirty="0">
                <a:solidFill>
                  <a:srgbClr val="FFFFFF"/>
                </a:solidFill>
                <a:latin typeface="Tahoma"/>
                <a:cs typeface="Tahoma"/>
              </a:rPr>
              <a:t> </a:t>
            </a:r>
            <a:r>
              <a:rPr sz="3000" spc="280" dirty="0">
                <a:solidFill>
                  <a:srgbClr val="FFFFFF"/>
                </a:solidFill>
                <a:latin typeface="Tahoma"/>
                <a:cs typeface="Tahoma"/>
              </a:rPr>
              <a:t>E</a:t>
            </a:r>
            <a:r>
              <a:rPr sz="3000" spc="-195" dirty="0">
                <a:solidFill>
                  <a:srgbClr val="FFFFFF"/>
                </a:solidFill>
                <a:latin typeface="Tahoma"/>
                <a:cs typeface="Tahoma"/>
              </a:rPr>
              <a:t> </a:t>
            </a:r>
            <a:r>
              <a:rPr sz="3000" spc="190" dirty="0">
                <a:solidFill>
                  <a:srgbClr val="FFFFFF"/>
                </a:solidFill>
                <a:latin typeface="Tahoma"/>
                <a:cs typeface="Tahoma"/>
              </a:rPr>
              <a:t>S</a:t>
            </a:r>
            <a:r>
              <a:rPr sz="3000" spc="-195" dirty="0">
                <a:solidFill>
                  <a:srgbClr val="FFFFFF"/>
                </a:solidFill>
                <a:latin typeface="Tahoma"/>
                <a:cs typeface="Tahoma"/>
              </a:rPr>
              <a:t> </a:t>
            </a:r>
            <a:r>
              <a:rPr sz="3000" spc="280" dirty="0">
                <a:solidFill>
                  <a:srgbClr val="FFFFFF"/>
                </a:solidFill>
                <a:latin typeface="Tahoma"/>
                <a:cs typeface="Tahoma"/>
              </a:rPr>
              <a:t>E</a:t>
            </a:r>
            <a:r>
              <a:rPr sz="3000" spc="-195" dirty="0">
                <a:solidFill>
                  <a:srgbClr val="FFFFFF"/>
                </a:solidFill>
                <a:latin typeface="Tahoma"/>
                <a:cs typeface="Tahoma"/>
              </a:rPr>
              <a:t> </a:t>
            </a:r>
            <a:r>
              <a:rPr sz="3000" spc="370" dirty="0">
                <a:solidFill>
                  <a:srgbClr val="FFFFFF"/>
                </a:solidFill>
                <a:latin typeface="Tahoma"/>
                <a:cs typeface="Tahoma"/>
              </a:rPr>
              <a:t>N</a:t>
            </a:r>
            <a:r>
              <a:rPr sz="3000" spc="-195" dirty="0">
                <a:solidFill>
                  <a:srgbClr val="FFFFFF"/>
                </a:solidFill>
                <a:latin typeface="Tahoma"/>
                <a:cs typeface="Tahoma"/>
              </a:rPr>
              <a:t> </a:t>
            </a:r>
            <a:r>
              <a:rPr sz="3000" spc="-15" dirty="0">
                <a:solidFill>
                  <a:srgbClr val="FFFFFF"/>
                </a:solidFill>
                <a:latin typeface="Tahoma"/>
                <a:cs typeface="Tahoma"/>
              </a:rPr>
              <a:t>T</a:t>
            </a:r>
            <a:r>
              <a:rPr sz="3000" spc="-195" dirty="0">
                <a:solidFill>
                  <a:srgbClr val="FFFFFF"/>
                </a:solidFill>
                <a:latin typeface="Tahoma"/>
                <a:cs typeface="Tahoma"/>
              </a:rPr>
              <a:t> </a:t>
            </a:r>
            <a:r>
              <a:rPr sz="3000" spc="415" dirty="0">
                <a:solidFill>
                  <a:srgbClr val="FFFFFF"/>
                </a:solidFill>
                <a:latin typeface="Tahoma"/>
                <a:cs typeface="Tahoma"/>
              </a:rPr>
              <a:t>A</a:t>
            </a:r>
            <a:r>
              <a:rPr sz="3000" spc="-195" dirty="0">
                <a:solidFill>
                  <a:srgbClr val="FFFFFF"/>
                </a:solidFill>
                <a:latin typeface="Tahoma"/>
                <a:cs typeface="Tahoma"/>
              </a:rPr>
              <a:t> </a:t>
            </a:r>
            <a:r>
              <a:rPr sz="3000" spc="-15" dirty="0">
                <a:solidFill>
                  <a:srgbClr val="FFFFFF"/>
                </a:solidFill>
                <a:latin typeface="Tahoma"/>
                <a:cs typeface="Tahoma"/>
              </a:rPr>
              <a:t>T</a:t>
            </a:r>
            <a:r>
              <a:rPr sz="3000" spc="-195" dirty="0">
                <a:solidFill>
                  <a:srgbClr val="FFFFFF"/>
                </a:solidFill>
                <a:latin typeface="Tahoma"/>
                <a:cs typeface="Tahoma"/>
              </a:rPr>
              <a:t> </a:t>
            </a:r>
            <a:r>
              <a:rPr sz="3000" spc="-215" dirty="0">
                <a:solidFill>
                  <a:srgbClr val="FFFFFF"/>
                </a:solidFill>
                <a:latin typeface="Tahoma"/>
                <a:cs typeface="Tahoma"/>
              </a:rPr>
              <a:t>I</a:t>
            </a:r>
            <a:r>
              <a:rPr sz="3000" spc="-195" dirty="0">
                <a:solidFill>
                  <a:srgbClr val="FFFFFF"/>
                </a:solidFill>
                <a:latin typeface="Tahoma"/>
                <a:cs typeface="Tahoma"/>
              </a:rPr>
              <a:t> </a:t>
            </a:r>
            <a:r>
              <a:rPr sz="3000" spc="305" dirty="0">
                <a:solidFill>
                  <a:srgbClr val="FFFFFF"/>
                </a:solidFill>
                <a:latin typeface="Tahoma"/>
                <a:cs typeface="Tahoma"/>
              </a:rPr>
              <a:t>O</a:t>
            </a:r>
            <a:r>
              <a:rPr sz="3000" spc="-195" dirty="0">
                <a:solidFill>
                  <a:srgbClr val="FFFFFF"/>
                </a:solidFill>
                <a:latin typeface="Tahoma"/>
                <a:cs typeface="Tahoma"/>
              </a:rPr>
              <a:t> </a:t>
            </a:r>
            <a:r>
              <a:rPr sz="3000" spc="370" dirty="0">
                <a:solidFill>
                  <a:srgbClr val="FFFFFF"/>
                </a:solidFill>
                <a:latin typeface="Tahoma"/>
                <a:cs typeface="Tahoma"/>
              </a:rPr>
              <a:t>N</a:t>
            </a:r>
            <a:endParaRPr sz="3000" dirty="0">
              <a:latin typeface="Tahoma"/>
              <a:cs typeface="Tahoma"/>
            </a:endParaRPr>
          </a:p>
          <a:p>
            <a:pPr algn="ctr">
              <a:lnSpc>
                <a:spcPct val="100000"/>
              </a:lnSpc>
              <a:spcBef>
                <a:spcPts val="2250"/>
              </a:spcBef>
            </a:pPr>
            <a:r>
              <a:rPr sz="3000" spc="345" dirty="0">
                <a:solidFill>
                  <a:srgbClr val="FFFFFF"/>
                </a:solidFill>
                <a:latin typeface="Tahoma"/>
                <a:cs typeface="Tahoma"/>
              </a:rPr>
              <a:t>B</a:t>
            </a:r>
            <a:r>
              <a:rPr sz="3000" spc="-195" dirty="0">
                <a:solidFill>
                  <a:srgbClr val="FFFFFF"/>
                </a:solidFill>
                <a:latin typeface="Tahoma"/>
                <a:cs typeface="Tahoma"/>
              </a:rPr>
              <a:t> </a:t>
            </a:r>
            <a:r>
              <a:rPr sz="3000" spc="180" dirty="0">
                <a:solidFill>
                  <a:srgbClr val="FFFFFF"/>
                </a:solidFill>
                <a:latin typeface="Tahoma"/>
                <a:cs typeface="Tahoma"/>
              </a:rPr>
              <a:t>Y</a:t>
            </a:r>
            <a:endParaRPr sz="3000" dirty="0">
              <a:latin typeface="Tahoma"/>
              <a:cs typeface="Tahoma"/>
            </a:endParaRPr>
          </a:p>
          <a:p>
            <a:pPr algn="ctr">
              <a:lnSpc>
                <a:spcPct val="100000"/>
              </a:lnSpc>
              <a:spcBef>
                <a:spcPts val="2250"/>
              </a:spcBef>
              <a:tabLst>
                <a:tab pos="1723389" algn="l"/>
                <a:tab pos="3242310" algn="l"/>
              </a:tabLst>
            </a:pPr>
            <a:r>
              <a:rPr sz="3000" spc="459" dirty="0">
                <a:solidFill>
                  <a:srgbClr val="FFFFFF"/>
                </a:solidFill>
                <a:latin typeface="Tahoma"/>
                <a:cs typeface="Tahoma"/>
              </a:rPr>
              <a:t>M</a:t>
            </a:r>
            <a:r>
              <a:rPr sz="3000" spc="-195" dirty="0">
                <a:solidFill>
                  <a:srgbClr val="FFFFFF"/>
                </a:solidFill>
                <a:latin typeface="Tahoma"/>
                <a:cs typeface="Tahoma"/>
              </a:rPr>
              <a:t> </a:t>
            </a:r>
            <a:r>
              <a:rPr sz="3000" spc="415" dirty="0">
                <a:solidFill>
                  <a:srgbClr val="FFFFFF"/>
                </a:solidFill>
                <a:latin typeface="Tahoma"/>
                <a:cs typeface="Tahoma"/>
              </a:rPr>
              <a:t>A</a:t>
            </a:r>
            <a:r>
              <a:rPr sz="3000" spc="-195" dirty="0">
                <a:solidFill>
                  <a:srgbClr val="FFFFFF"/>
                </a:solidFill>
                <a:latin typeface="Tahoma"/>
                <a:cs typeface="Tahoma"/>
              </a:rPr>
              <a:t> </a:t>
            </a:r>
            <a:r>
              <a:rPr sz="3000" spc="305" dirty="0">
                <a:solidFill>
                  <a:srgbClr val="FFFFFF"/>
                </a:solidFill>
                <a:latin typeface="Tahoma"/>
                <a:cs typeface="Tahoma"/>
              </a:rPr>
              <a:t>R</a:t>
            </a:r>
            <a:r>
              <a:rPr sz="3000" spc="-195" dirty="0">
                <a:solidFill>
                  <a:srgbClr val="FFFFFF"/>
                </a:solidFill>
                <a:latin typeface="Tahoma"/>
                <a:cs typeface="Tahoma"/>
              </a:rPr>
              <a:t> </a:t>
            </a:r>
            <a:r>
              <a:rPr sz="3000" spc="180" dirty="0">
                <a:solidFill>
                  <a:srgbClr val="FFFFFF"/>
                </a:solidFill>
                <a:latin typeface="Tahoma"/>
                <a:cs typeface="Tahoma"/>
              </a:rPr>
              <a:t>Y</a:t>
            </a:r>
            <a:r>
              <a:rPr sz="3000" dirty="0">
                <a:solidFill>
                  <a:srgbClr val="FFFFFF"/>
                </a:solidFill>
                <a:latin typeface="Tahoma"/>
                <a:cs typeface="Tahoma"/>
              </a:rPr>
              <a:t>	</a:t>
            </a:r>
            <a:r>
              <a:rPr sz="3000" spc="415" dirty="0">
                <a:solidFill>
                  <a:srgbClr val="FFFFFF"/>
                </a:solidFill>
                <a:latin typeface="Tahoma"/>
                <a:cs typeface="Tahoma"/>
              </a:rPr>
              <a:t>A</a:t>
            </a:r>
            <a:r>
              <a:rPr sz="3000" spc="-195" dirty="0">
                <a:solidFill>
                  <a:srgbClr val="FFFFFF"/>
                </a:solidFill>
                <a:latin typeface="Tahoma"/>
                <a:cs typeface="Tahoma"/>
              </a:rPr>
              <a:t> </a:t>
            </a:r>
            <a:r>
              <a:rPr sz="3000" spc="345" dirty="0">
                <a:solidFill>
                  <a:srgbClr val="FFFFFF"/>
                </a:solidFill>
                <a:latin typeface="Tahoma"/>
                <a:cs typeface="Tahoma"/>
              </a:rPr>
              <a:t>B</a:t>
            </a:r>
            <a:r>
              <a:rPr sz="3000" spc="-195" dirty="0">
                <a:solidFill>
                  <a:srgbClr val="FFFFFF"/>
                </a:solidFill>
                <a:latin typeface="Tahoma"/>
                <a:cs typeface="Tahoma"/>
              </a:rPr>
              <a:t> </a:t>
            </a:r>
            <a:r>
              <a:rPr sz="3000" spc="-215" dirty="0">
                <a:solidFill>
                  <a:srgbClr val="FFFFFF"/>
                </a:solidFill>
                <a:latin typeface="Tahoma"/>
                <a:cs typeface="Tahoma"/>
              </a:rPr>
              <a:t>I</a:t>
            </a:r>
            <a:r>
              <a:rPr sz="3000" spc="-195" dirty="0">
                <a:solidFill>
                  <a:srgbClr val="FFFFFF"/>
                </a:solidFill>
                <a:latin typeface="Tahoma"/>
                <a:cs typeface="Tahoma"/>
              </a:rPr>
              <a:t> </a:t>
            </a:r>
            <a:r>
              <a:rPr sz="3000" spc="415" dirty="0">
                <a:solidFill>
                  <a:srgbClr val="FFFFFF"/>
                </a:solidFill>
                <a:latin typeface="Tahoma"/>
                <a:cs typeface="Tahoma"/>
              </a:rPr>
              <a:t>A</a:t>
            </a:r>
            <a:r>
              <a:rPr sz="3000" dirty="0">
                <a:solidFill>
                  <a:srgbClr val="FFFFFF"/>
                </a:solidFill>
                <a:latin typeface="Tahoma"/>
                <a:cs typeface="Tahoma"/>
              </a:rPr>
              <a:t>	</a:t>
            </a:r>
            <a:r>
              <a:rPr sz="3000" spc="280" dirty="0">
                <a:solidFill>
                  <a:srgbClr val="FFFFFF"/>
                </a:solidFill>
                <a:latin typeface="Tahoma"/>
                <a:cs typeface="Tahoma"/>
              </a:rPr>
              <a:t>E</a:t>
            </a:r>
            <a:r>
              <a:rPr sz="3000" spc="-195" dirty="0">
                <a:solidFill>
                  <a:srgbClr val="FFFFFF"/>
                </a:solidFill>
                <a:latin typeface="Tahoma"/>
                <a:cs typeface="Tahoma"/>
              </a:rPr>
              <a:t> </a:t>
            </a:r>
            <a:r>
              <a:rPr sz="3000" spc="290" dirty="0">
                <a:solidFill>
                  <a:srgbClr val="FFFFFF"/>
                </a:solidFill>
                <a:latin typeface="Tahoma"/>
                <a:cs typeface="Tahoma"/>
              </a:rPr>
              <a:t>D</a:t>
            </a:r>
            <a:r>
              <a:rPr sz="3000" spc="-195" dirty="0">
                <a:solidFill>
                  <a:srgbClr val="FFFFFF"/>
                </a:solidFill>
                <a:latin typeface="Tahoma"/>
                <a:cs typeface="Tahoma"/>
              </a:rPr>
              <a:t> </a:t>
            </a:r>
            <a:r>
              <a:rPr sz="3000" spc="-215" dirty="0">
                <a:solidFill>
                  <a:srgbClr val="FFFFFF"/>
                </a:solidFill>
                <a:latin typeface="Tahoma"/>
                <a:cs typeface="Tahoma"/>
              </a:rPr>
              <a:t>I</a:t>
            </a:r>
            <a:r>
              <a:rPr sz="3000" spc="-195" dirty="0">
                <a:solidFill>
                  <a:srgbClr val="FFFFFF"/>
                </a:solidFill>
                <a:latin typeface="Tahoma"/>
                <a:cs typeface="Tahoma"/>
              </a:rPr>
              <a:t> </a:t>
            </a:r>
            <a:r>
              <a:rPr sz="3000" spc="280" dirty="0">
                <a:solidFill>
                  <a:srgbClr val="FFFFFF"/>
                </a:solidFill>
                <a:latin typeface="Tahoma"/>
                <a:cs typeface="Tahoma"/>
              </a:rPr>
              <a:t>E</a:t>
            </a:r>
            <a:r>
              <a:rPr sz="3000" spc="-195" dirty="0">
                <a:solidFill>
                  <a:srgbClr val="FFFFFF"/>
                </a:solidFill>
                <a:latin typeface="Tahoma"/>
                <a:cs typeface="Tahoma"/>
              </a:rPr>
              <a:t> </a:t>
            </a:r>
            <a:r>
              <a:rPr sz="3000" spc="-15" dirty="0">
                <a:solidFill>
                  <a:srgbClr val="FFFFFF"/>
                </a:solidFill>
                <a:latin typeface="Tahoma"/>
                <a:cs typeface="Tahoma"/>
              </a:rPr>
              <a:t>T</a:t>
            </a:r>
            <a:r>
              <a:rPr sz="3000" spc="-195" dirty="0">
                <a:solidFill>
                  <a:srgbClr val="FFFFFF"/>
                </a:solidFill>
                <a:latin typeface="Tahoma"/>
                <a:cs typeface="Tahoma"/>
              </a:rPr>
              <a:t> </a:t>
            </a:r>
            <a:r>
              <a:rPr sz="3000" spc="280" dirty="0">
                <a:solidFill>
                  <a:srgbClr val="FFFFFF"/>
                </a:solidFill>
                <a:latin typeface="Tahoma"/>
                <a:cs typeface="Tahoma"/>
              </a:rPr>
              <a:t>E</a:t>
            </a:r>
            <a:endParaRPr sz="3000" dirty="0">
              <a:latin typeface="Tahoma"/>
              <a:cs typeface="Tahom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04838" y="1308233"/>
            <a:ext cx="249554" cy="498475"/>
          </a:xfrm>
          <a:custGeom>
            <a:avLst/>
            <a:gdLst/>
            <a:ahLst/>
            <a:cxnLst/>
            <a:rect l="l" t="t" r="r" b="b"/>
            <a:pathLst>
              <a:path w="249554" h="498475">
                <a:moveTo>
                  <a:pt x="155435" y="155415"/>
                </a:moveTo>
                <a:lnTo>
                  <a:pt x="249202" y="249181"/>
                </a:lnTo>
                <a:lnTo>
                  <a:pt x="0" y="498384"/>
                </a:lnTo>
                <a:lnTo>
                  <a:pt x="19" y="0"/>
                </a:lnTo>
                <a:lnTo>
                  <a:pt x="155435" y="155415"/>
                </a:lnTo>
                <a:close/>
              </a:path>
            </a:pathLst>
          </a:custGeom>
          <a:solidFill>
            <a:srgbClr val="ECD9D3"/>
          </a:solidFill>
        </p:spPr>
        <p:txBody>
          <a:bodyPr wrap="square" lIns="0" tIns="0" rIns="0" bIns="0" rtlCol="0"/>
          <a:lstStyle/>
          <a:p>
            <a:endParaRPr/>
          </a:p>
        </p:txBody>
      </p:sp>
      <p:grpSp>
        <p:nvGrpSpPr>
          <p:cNvPr id="3" name="object 3"/>
          <p:cNvGrpSpPr/>
          <p:nvPr/>
        </p:nvGrpSpPr>
        <p:grpSpPr>
          <a:xfrm>
            <a:off x="0" y="2"/>
            <a:ext cx="18288000" cy="10287000"/>
            <a:chOff x="0" y="2"/>
            <a:chExt cx="18288000" cy="10287000"/>
          </a:xfrm>
        </p:grpSpPr>
        <p:sp>
          <p:nvSpPr>
            <p:cNvPr id="4" name="object 4"/>
            <p:cNvSpPr/>
            <p:nvPr/>
          </p:nvSpPr>
          <p:spPr>
            <a:xfrm>
              <a:off x="0" y="8029893"/>
              <a:ext cx="18288000" cy="2257425"/>
            </a:xfrm>
            <a:custGeom>
              <a:avLst/>
              <a:gdLst/>
              <a:ahLst/>
              <a:cxnLst/>
              <a:rect l="l" t="t" r="r" b="b"/>
              <a:pathLst>
                <a:path w="18288000" h="2257425">
                  <a:moveTo>
                    <a:pt x="18287999" y="2257106"/>
                  </a:moveTo>
                  <a:lnTo>
                    <a:pt x="0" y="2257106"/>
                  </a:lnTo>
                  <a:lnTo>
                    <a:pt x="0" y="0"/>
                  </a:lnTo>
                  <a:lnTo>
                    <a:pt x="18287999" y="0"/>
                  </a:lnTo>
                  <a:lnTo>
                    <a:pt x="18287999" y="2257106"/>
                  </a:lnTo>
                  <a:close/>
                </a:path>
              </a:pathLst>
            </a:custGeom>
            <a:solidFill>
              <a:srgbClr val="ECD9D3"/>
            </a:solidFill>
          </p:spPr>
          <p:txBody>
            <a:bodyPr wrap="square" lIns="0" tIns="0" rIns="0" bIns="0" rtlCol="0"/>
            <a:lstStyle/>
            <a:p>
              <a:endParaRPr/>
            </a:p>
          </p:txBody>
        </p:sp>
        <p:sp>
          <p:nvSpPr>
            <p:cNvPr id="5" name="object 5"/>
            <p:cNvSpPr/>
            <p:nvPr/>
          </p:nvSpPr>
          <p:spPr>
            <a:xfrm>
              <a:off x="0" y="2"/>
              <a:ext cx="5646420" cy="8029575"/>
            </a:xfrm>
            <a:custGeom>
              <a:avLst/>
              <a:gdLst/>
              <a:ahLst/>
              <a:cxnLst/>
              <a:rect l="l" t="t" r="r" b="b"/>
              <a:pathLst>
                <a:path w="5646420" h="8029575">
                  <a:moveTo>
                    <a:pt x="0" y="0"/>
                  </a:moveTo>
                  <a:lnTo>
                    <a:pt x="5646088" y="0"/>
                  </a:lnTo>
                  <a:lnTo>
                    <a:pt x="5646088" y="8029520"/>
                  </a:lnTo>
                  <a:lnTo>
                    <a:pt x="0" y="8029520"/>
                  </a:lnTo>
                  <a:lnTo>
                    <a:pt x="0" y="0"/>
                  </a:lnTo>
                  <a:close/>
                </a:path>
              </a:pathLst>
            </a:custGeom>
            <a:solidFill>
              <a:srgbClr val="F1F1F1"/>
            </a:solidFill>
          </p:spPr>
          <p:txBody>
            <a:bodyPr wrap="square" lIns="0" tIns="0" rIns="0" bIns="0" rtlCol="0"/>
            <a:lstStyle/>
            <a:p>
              <a:endParaRPr/>
            </a:p>
          </p:txBody>
        </p:sp>
      </p:grpSp>
      <p:sp>
        <p:nvSpPr>
          <p:cNvPr id="6" name="object 6"/>
          <p:cNvSpPr txBox="1"/>
          <p:nvPr/>
        </p:nvSpPr>
        <p:spPr>
          <a:xfrm>
            <a:off x="977900" y="8861298"/>
            <a:ext cx="6080760" cy="635000"/>
          </a:xfrm>
          <a:prstGeom prst="rect">
            <a:avLst/>
          </a:prstGeom>
        </p:spPr>
        <p:txBody>
          <a:bodyPr vert="horz" wrap="square" lIns="0" tIns="12700" rIns="0" bIns="0" rtlCol="0">
            <a:spAutoFit/>
          </a:bodyPr>
          <a:lstStyle/>
          <a:p>
            <a:pPr marL="12700">
              <a:lnSpc>
                <a:spcPct val="100000"/>
              </a:lnSpc>
              <a:spcBef>
                <a:spcPts val="100"/>
              </a:spcBef>
            </a:pPr>
            <a:r>
              <a:rPr sz="4000" b="1" spc="260" dirty="0">
                <a:solidFill>
                  <a:srgbClr val="3C3C3C"/>
                </a:solidFill>
                <a:latin typeface="Verdana"/>
                <a:cs typeface="Verdana"/>
              </a:rPr>
              <a:t>RECOMMENDATION</a:t>
            </a:r>
            <a:endParaRPr sz="4000">
              <a:latin typeface="Verdana"/>
              <a:cs typeface="Verdana"/>
            </a:endParaRPr>
          </a:p>
        </p:txBody>
      </p:sp>
      <p:grpSp>
        <p:nvGrpSpPr>
          <p:cNvPr id="7" name="object 7"/>
          <p:cNvGrpSpPr/>
          <p:nvPr/>
        </p:nvGrpSpPr>
        <p:grpSpPr>
          <a:xfrm>
            <a:off x="8570434" y="4462149"/>
            <a:ext cx="76200" cy="1076325"/>
            <a:chOff x="8570434" y="4462149"/>
            <a:chExt cx="76200" cy="1076325"/>
          </a:xfrm>
        </p:grpSpPr>
        <p:pic>
          <p:nvPicPr>
            <p:cNvPr id="8" name="object 8"/>
            <p:cNvPicPr/>
            <p:nvPr/>
          </p:nvPicPr>
          <p:blipFill>
            <a:blip r:embed="rId3" cstate="print"/>
            <a:stretch>
              <a:fillRect/>
            </a:stretch>
          </p:blipFill>
          <p:spPr>
            <a:xfrm>
              <a:off x="8570434" y="4462149"/>
              <a:ext cx="76200" cy="76199"/>
            </a:xfrm>
            <a:prstGeom prst="rect">
              <a:avLst/>
            </a:prstGeom>
          </p:spPr>
        </p:pic>
        <p:pic>
          <p:nvPicPr>
            <p:cNvPr id="9" name="object 9"/>
            <p:cNvPicPr/>
            <p:nvPr/>
          </p:nvPicPr>
          <p:blipFill>
            <a:blip r:embed="rId3" cstate="print"/>
            <a:stretch>
              <a:fillRect/>
            </a:stretch>
          </p:blipFill>
          <p:spPr>
            <a:xfrm>
              <a:off x="8570434" y="4795524"/>
              <a:ext cx="76200" cy="76199"/>
            </a:xfrm>
            <a:prstGeom prst="rect">
              <a:avLst/>
            </a:prstGeom>
          </p:spPr>
        </p:pic>
        <p:pic>
          <p:nvPicPr>
            <p:cNvPr id="10" name="object 10"/>
            <p:cNvPicPr/>
            <p:nvPr/>
          </p:nvPicPr>
          <p:blipFill>
            <a:blip r:embed="rId3" cstate="print"/>
            <a:stretch>
              <a:fillRect/>
            </a:stretch>
          </p:blipFill>
          <p:spPr>
            <a:xfrm>
              <a:off x="8570434" y="5462274"/>
              <a:ext cx="76200" cy="76199"/>
            </a:xfrm>
            <a:prstGeom prst="rect">
              <a:avLst/>
            </a:prstGeom>
          </p:spPr>
        </p:pic>
      </p:grpSp>
      <p:sp>
        <p:nvSpPr>
          <p:cNvPr id="11" name="object 11"/>
          <p:cNvSpPr txBox="1"/>
          <p:nvPr/>
        </p:nvSpPr>
        <p:spPr>
          <a:xfrm>
            <a:off x="8367234" y="944878"/>
            <a:ext cx="8900160" cy="6692900"/>
          </a:xfrm>
          <a:prstGeom prst="rect">
            <a:avLst/>
          </a:prstGeom>
        </p:spPr>
        <p:txBody>
          <a:bodyPr vert="horz" wrap="square" lIns="0" tIns="12700" rIns="0" bIns="0" rtlCol="0">
            <a:spAutoFit/>
          </a:bodyPr>
          <a:lstStyle/>
          <a:p>
            <a:pPr marL="12700" marR="40005">
              <a:lnSpc>
                <a:spcPct val="115100"/>
              </a:lnSpc>
              <a:spcBef>
                <a:spcPts val="100"/>
              </a:spcBef>
            </a:pPr>
            <a:r>
              <a:rPr sz="1900" spc="120" dirty="0">
                <a:solidFill>
                  <a:srgbClr val="3C3C3C"/>
                </a:solidFill>
                <a:latin typeface="Tahoma"/>
                <a:cs typeface="Tahoma"/>
              </a:rPr>
              <a:t>Thanks </a:t>
            </a:r>
            <a:r>
              <a:rPr sz="1900" spc="140" dirty="0">
                <a:solidFill>
                  <a:srgbClr val="3C3C3C"/>
                </a:solidFill>
                <a:latin typeface="Tahoma"/>
                <a:cs typeface="Tahoma"/>
              </a:rPr>
              <a:t>to </a:t>
            </a:r>
            <a:r>
              <a:rPr sz="1900" spc="155" dirty="0">
                <a:solidFill>
                  <a:srgbClr val="3C3C3C"/>
                </a:solidFill>
                <a:latin typeface="Tahoma"/>
                <a:cs typeface="Tahoma"/>
              </a:rPr>
              <a:t>advancements </a:t>
            </a:r>
            <a:r>
              <a:rPr sz="1900" spc="150" dirty="0">
                <a:solidFill>
                  <a:srgbClr val="3C3C3C"/>
                </a:solidFill>
                <a:latin typeface="Tahoma"/>
                <a:cs typeface="Tahoma"/>
              </a:rPr>
              <a:t>in </a:t>
            </a:r>
            <a:r>
              <a:rPr sz="1900" spc="114" dirty="0">
                <a:solidFill>
                  <a:srgbClr val="3C3C3C"/>
                </a:solidFill>
                <a:latin typeface="Tahoma"/>
                <a:cs typeface="Tahoma"/>
              </a:rPr>
              <a:t>technology, </a:t>
            </a:r>
            <a:r>
              <a:rPr sz="1900" spc="120" dirty="0">
                <a:solidFill>
                  <a:srgbClr val="3C3C3C"/>
                </a:solidFill>
                <a:latin typeface="Tahoma"/>
                <a:cs typeface="Tahoma"/>
              </a:rPr>
              <a:t>fashion </a:t>
            </a:r>
            <a:r>
              <a:rPr sz="1900" spc="75" dirty="0">
                <a:solidFill>
                  <a:srgbClr val="3C3C3C"/>
                </a:solidFill>
                <a:latin typeface="Tahoma"/>
                <a:cs typeface="Tahoma"/>
              </a:rPr>
              <a:t>is </a:t>
            </a:r>
            <a:r>
              <a:rPr sz="1900" spc="190" dirty="0">
                <a:solidFill>
                  <a:srgbClr val="3C3C3C"/>
                </a:solidFill>
                <a:latin typeface="Tahoma"/>
                <a:cs typeface="Tahoma"/>
              </a:rPr>
              <a:t>becoming </a:t>
            </a:r>
            <a:r>
              <a:rPr sz="1900" spc="175" dirty="0">
                <a:solidFill>
                  <a:srgbClr val="3C3C3C"/>
                </a:solidFill>
                <a:latin typeface="Tahoma"/>
                <a:cs typeface="Tahoma"/>
              </a:rPr>
              <a:t>more </a:t>
            </a:r>
            <a:r>
              <a:rPr sz="1900" spc="180" dirty="0">
                <a:solidFill>
                  <a:srgbClr val="3C3C3C"/>
                </a:solidFill>
                <a:latin typeface="Tahoma"/>
                <a:cs typeface="Tahoma"/>
              </a:rPr>
              <a:t> </a:t>
            </a:r>
            <a:r>
              <a:rPr sz="1900" spc="95" dirty="0">
                <a:solidFill>
                  <a:srgbClr val="3C3C3C"/>
                </a:solidFill>
                <a:latin typeface="Tahoma"/>
                <a:cs typeface="Tahoma"/>
              </a:rPr>
              <a:t>accessible, </a:t>
            </a:r>
            <a:r>
              <a:rPr sz="1900" spc="180" dirty="0">
                <a:solidFill>
                  <a:srgbClr val="3C3C3C"/>
                </a:solidFill>
                <a:latin typeface="Tahoma"/>
                <a:cs typeface="Tahoma"/>
              </a:rPr>
              <a:t>and </a:t>
            </a:r>
            <a:r>
              <a:rPr sz="1900" spc="150" dirty="0">
                <a:solidFill>
                  <a:srgbClr val="3C3C3C"/>
                </a:solidFill>
                <a:latin typeface="Tahoma"/>
                <a:cs typeface="Tahoma"/>
              </a:rPr>
              <a:t>the </a:t>
            </a:r>
            <a:r>
              <a:rPr sz="1900" spc="114" dirty="0">
                <a:solidFill>
                  <a:srgbClr val="3C3C3C"/>
                </a:solidFill>
                <a:latin typeface="Tahoma"/>
                <a:cs typeface="Tahoma"/>
              </a:rPr>
              <a:t>process </a:t>
            </a:r>
            <a:r>
              <a:rPr sz="1900" spc="75" dirty="0">
                <a:solidFill>
                  <a:srgbClr val="3C3C3C"/>
                </a:solidFill>
                <a:latin typeface="Tahoma"/>
                <a:cs typeface="Tahoma"/>
              </a:rPr>
              <a:t>is </a:t>
            </a:r>
            <a:r>
              <a:rPr sz="1900" spc="140" dirty="0">
                <a:solidFill>
                  <a:srgbClr val="3C3C3C"/>
                </a:solidFill>
                <a:latin typeface="Tahoma"/>
                <a:cs typeface="Tahoma"/>
              </a:rPr>
              <a:t>getting </a:t>
            </a:r>
            <a:r>
              <a:rPr sz="1900" spc="175" dirty="0">
                <a:solidFill>
                  <a:srgbClr val="3C3C3C"/>
                </a:solidFill>
                <a:latin typeface="Tahoma"/>
                <a:cs typeface="Tahoma"/>
              </a:rPr>
              <a:t>more </a:t>
            </a:r>
            <a:r>
              <a:rPr sz="1900" spc="114" dirty="0">
                <a:solidFill>
                  <a:srgbClr val="3C3C3C"/>
                </a:solidFill>
                <a:latin typeface="Tahoma"/>
                <a:cs typeface="Tahoma"/>
              </a:rPr>
              <a:t>convenient. </a:t>
            </a:r>
            <a:r>
              <a:rPr sz="1900" spc="170" dirty="0">
                <a:solidFill>
                  <a:srgbClr val="3C3C3C"/>
                </a:solidFill>
                <a:latin typeface="Tahoma"/>
                <a:cs typeface="Tahoma"/>
              </a:rPr>
              <a:t>Boohoo </a:t>
            </a:r>
            <a:r>
              <a:rPr sz="1900" spc="180" dirty="0">
                <a:solidFill>
                  <a:srgbClr val="3C3C3C"/>
                </a:solidFill>
                <a:latin typeface="Tahoma"/>
                <a:cs typeface="Tahoma"/>
              </a:rPr>
              <a:t>may </a:t>
            </a:r>
            <a:r>
              <a:rPr sz="1900" spc="185" dirty="0">
                <a:solidFill>
                  <a:srgbClr val="3C3C3C"/>
                </a:solidFill>
                <a:latin typeface="Tahoma"/>
                <a:cs typeface="Tahoma"/>
              </a:rPr>
              <a:t> </a:t>
            </a:r>
            <a:r>
              <a:rPr sz="1900" spc="135" dirty="0">
                <a:solidFill>
                  <a:srgbClr val="3C3C3C"/>
                </a:solidFill>
                <a:latin typeface="Tahoma"/>
                <a:cs typeface="Tahoma"/>
              </a:rPr>
              <a:t>benefit </a:t>
            </a:r>
            <a:r>
              <a:rPr sz="1900" spc="160" dirty="0">
                <a:solidFill>
                  <a:srgbClr val="3C3C3C"/>
                </a:solidFill>
                <a:latin typeface="Tahoma"/>
                <a:cs typeface="Tahoma"/>
              </a:rPr>
              <a:t>from </a:t>
            </a:r>
            <a:r>
              <a:rPr sz="1900" spc="120" dirty="0">
                <a:solidFill>
                  <a:srgbClr val="3C3C3C"/>
                </a:solidFill>
                <a:latin typeface="Tahoma"/>
                <a:cs typeface="Tahoma"/>
              </a:rPr>
              <a:t>this </a:t>
            </a:r>
            <a:r>
              <a:rPr sz="1900" spc="145" dirty="0">
                <a:solidFill>
                  <a:srgbClr val="3C3C3C"/>
                </a:solidFill>
                <a:latin typeface="Tahoma"/>
                <a:cs typeface="Tahoma"/>
              </a:rPr>
              <a:t>trend by </a:t>
            </a:r>
            <a:r>
              <a:rPr sz="1900" spc="130" dirty="0">
                <a:solidFill>
                  <a:srgbClr val="3C3C3C"/>
                </a:solidFill>
                <a:latin typeface="Tahoma"/>
                <a:cs typeface="Tahoma"/>
              </a:rPr>
              <a:t>establishing </a:t>
            </a:r>
            <a:r>
              <a:rPr sz="1900" spc="155" dirty="0">
                <a:solidFill>
                  <a:srgbClr val="3C3C3C"/>
                </a:solidFill>
                <a:latin typeface="Tahoma"/>
                <a:cs typeface="Tahoma"/>
              </a:rPr>
              <a:t>an </a:t>
            </a:r>
            <a:r>
              <a:rPr sz="1900" spc="145" dirty="0">
                <a:solidFill>
                  <a:srgbClr val="3C3C3C"/>
                </a:solidFill>
                <a:latin typeface="Tahoma"/>
                <a:cs typeface="Tahoma"/>
              </a:rPr>
              <a:t>online </a:t>
            </a:r>
            <a:r>
              <a:rPr sz="1900" spc="120" dirty="0">
                <a:solidFill>
                  <a:srgbClr val="3C3C3C"/>
                </a:solidFill>
                <a:latin typeface="Tahoma"/>
                <a:cs typeface="Tahoma"/>
              </a:rPr>
              <a:t>fashion </a:t>
            </a:r>
            <a:r>
              <a:rPr sz="1900" spc="130" dirty="0">
                <a:solidFill>
                  <a:srgbClr val="3C3C3C"/>
                </a:solidFill>
                <a:latin typeface="Tahoma"/>
                <a:cs typeface="Tahoma"/>
              </a:rPr>
              <a:t>presence </a:t>
            </a:r>
            <a:r>
              <a:rPr sz="1900" spc="175" dirty="0">
                <a:solidFill>
                  <a:srgbClr val="3C3C3C"/>
                </a:solidFill>
                <a:latin typeface="Tahoma"/>
                <a:cs typeface="Tahoma"/>
              </a:rPr>
              <a:t>on </a:t>
            </a:r>
            <a:r>
              <a:rPr sz="1900" spc="180" dirty="0">
                <a:solidFill>
                  <a:srgbClr val="3C3C3C"/>
                </a:solidFill>
                <a:latin typeface="Tahoma"/>
                <a:cs typeface="Tahoma"/>
              </a:rPr>
              <a:t> </a:t>
            </a:r>
            <a:r>
              <a:rPr sz="1900" spc="130" dirty="0">
                <a:solidFill>
                  <a:srgbClr val="3C3C3C"/>
                </a:solidFill>
                <a:latin typeface="Tahoma"/>
                <a:cs typeface="Tahoma"/>
              </a:rPr>
              <a:t>websites like </a:t>
            </a:r>
            <a:r>
              <a:rPr sz="1900" spc="85" dirty="0">
                <a:solidFill>
                  <a:srgbClr val="3C3C3C"/>
                </a:solidFill>
                <a:latin typeface="Tahoma"/>
                <a:cs typeface="Tahoma"/>
              </a:rPr>
              <a:t>Instagram, </a:t>
            </a:r>
            <a:r>
              <a:rPr sz="1900" spc="90" dirty="0">
                <a:solidFill>
                  <a:srgbClr val="3C3C3C"/>
                </a:solidFill>
                <a:latin typeface="Tahoma"/>
                <a:cs typeface="Tahoma"/>
              </a:rPr>
              <a:t>Pinterest, </a:t>
            </a:r>
            <a:r>
              <a:rPr sz="1900" spc="95" dirty="0">
                <a:solidFill>
                  <a:srgbClr val="3C3C3C"/>
                </a:solidFill>
                <a:latin typeface="Tahoma"/>
                <a:cs typeface="Tahoma"/>
              </a:rPr>
              <a:t>YouTube, </a:t>
            </a:r>
            <a:r>
              <a:rPr sz="1900" spc="90" dirty="0">
                <a:solidFill>
                  <a:srgbClr val="3C3C3C"/>
                </a:solidFill>
                <a:latin typeface="Tahoma"/>
                <a:cs typeface="Tahoma"/>
              </a:rPr>
              <a:t>Tik </a:t>
            </a:r>
            <a:r>
              <a:rPr sz="1900" spc="35" dirty="0">
                <a:solidFill>
                  <a:srgbClr val="3C3C3C"/>
                </a:solidFill>
                <a:latin typeface="Tahoma"/>
                <a:cs typeface="Tahoma"/>
              </a:rPr>
              <a:t>Tok, </a:t>
            </a:r>
            <a:r>
              <a:rPr sz="1900" spc="180" dirty="0">
                <a:solidFill>
                  <a:srgbClr val="3C3C3C"/>
                </a:solidFill>
                <a:latin typeface="Tahoma"/>
                <a:cs typeface="Tahoma"/>
              </a:rPr>
              <a:t>and </a:t>
            </a:r>
            <a:r>
              <a:rPr sz="1900" spc="105" dirty="0">
                <a:solidFill>
                  <a:srgbClr val="3C3C3C"/>
                </a:solidFill>
                <a:latin typeface="Tahoma"/>
                <a:cs typeface="Tahoma"/>
              </a:rPr>
              <a:t>retail </a:t>
            </a:r>
            <a:r>
              <a:rPr sz="1900" spc="50" dirty="0">
                <a:solidFill>
                  <a:srgbClr val="3C3C3C"/>
                </a:solidFill>
                <a:latin typeface="Tahoma"/>
                <a:cs typeface="Tahoma"/>
              </a:rPr>
              <a:t>stores. </a:t>
            </a:r>
            <a:r>
              <a:rPr sz="1900" spc="55" dirty="0">
                <a:solidFill>
                  <a:srgbClr val="3C3C3C"/>
                </a:solidFill>
                <a:latin typeface="Tahoma"/>
                <a:cs typeface="Tahoma"/>
              </a:rPr>
              <a:t> </a:t>
            </a:r>
            <a:r>
              <a:rPr sz="1900" spc="135" dirty="0">
                <a:solidFill>
                  <a:srgbClr val="3C3C3C"/>
                </a:solidFill>
                <a:latin typeface="Tahoma"/>
                <a:cs typeface="Tahoma"/>
              </a:rPr>
              <a:t>Younger</a:t>
            </a:r>
            <a:r>
              <a:rPr sz="1900" spc="-100" dirty="0">
                <a:solidFill>
                  <a:srgbClr val="3C3C3C"/>
                </a:solidFill>
                <a:latin typeface="Tahoma"/>
                <a:cs typeface="Tahoma"/>
              </a:rPr>
              <a:t> </a:t>
            </a:r>
            <a:r>
              <a:rPr sz="1900" spc="125" dirty="0">
                <a:solidFill>
                  <a:srgbClr val="3C3C3C"/>
                </a:solidFill>
                <a:latin typeface="Tahoma"/>
                <a:cs typeface="Tahoma"/>
              </a:rPr>
              <a:t>generations</a:t>
            </a:r>
            <a:r>
              <a:rPr sz="1900" spc="-100" dirty="0">
                <a:solidFill>
                  <a:srgbClr val="3C3C3C"/>
                </a:solidFill>
                <a:latin typeface="Tahoma"/>
                <a:cs typeface="Tahoma"/>
              </a:rPr>
              <a:t> </a:t>
            </a:r>
            <a:r>
              <a:rPr sz="1900" spc="130" dirty="0">
                <a:solidFill>
                  <a:srgbClr val="3C3C3C"/>
                </a:solidFill>
                <a:latin typeface="Tahoma"/>
                <a:cs typeface="Tahoma"/>
              </a:rPr>
              <a:t>like</a:t>
            </a:r>
            <a:r>
              <a:rPr sz="1900" spc="-100" dirty="0">
                <a:solidFill>
                  <a:srgbClr val="3C3C3C"/>
                </a:solidFill>
                <a:latin typeface="Tahoma"/>
                <a:cs typeface="Tahoma"/>
              </a:rPr>
              <a:t> </a:t>
            </a:r>
            <a:r>
              <a:rPr sz="1900" spc="140" dirty="0">
                <a:solidFill>
                  <a:srgbClr val="3C3C3C"/>
                </a:solidFill>
                <a:latin typeface="Tahoma"/>
                <a:cs typeface="Tahoma"/>
              </a:rPr>
              <a:t>to</a:t>
            </a:r>
            <a:r>
              <a:rPr sz="1900" spc="-100" dirty="0">
                <a:solidFill>
                  <a:srgbClr val="3C3C3C"/>
                </a:solidFill>
                <a:latin typeface="Tahoma"/>
                <a:cs typeface="Tahoma"/>
              </a:rPr>
              <a:t> </a:t>
            </a:r>
            <a:r>
              <a:rPr sz="1900" spc="140" dirty="0">
                <a:solidFill>
                  <a:srgbClr val="3C3C3C"/>
                </a:solidFill>
                <a:latin typeface="Tahoma"/>
                <a:cs typeface="Tahoma"/>
              </a:rPr>
              <a:t>purchase</a:t>
            </a:r>
            <a:r>
              <a:rPr sz="1900" spc="-95" dirty="0">
                <a:solidFill>
                  <a:srgbClr val="3C3C3C"/>
                </a:solidFill>
                <a:latin typeface="Tahoma"/>
                <a:cs typeface="Tahoma"/>
              </a:rPr>
              <a:t> </a:t>
            </a:r>
            <a:r>
              <a:rPr sz="1900" spc="100" dirty="0">
                <a:solidFill>
                  <a:srgbClr val="3C3C3C"/>
                </a:solidFill>
                <a:latin typeface="Tahoma"/>
                <a:cs typeface="Tahoma"/>
              </a:rPr>
              <a:t>online.</a:t>
            </a:r>
            <a:r>
              <a:rPr sz="1900" spc="-100" dirty="0">
                <a:solidFill>
                  <a:srgbClr val="3C3C3C"/>
                </a:solidFill>
                <a:latin typeface="Tahoma"/>
                <a:cs typeface="Tahoma"/>
              </a:rPr>
              <a:t> </a:t>
            </a:r>
            <a:r>
              <a:rPr sz="1900" spc="100" dirty="0">
                <a:solidFill>
                  <a:srgbClr val="3C3C3C"/>
                </a:solidFill>
                <a:latin typeface="Tahoma"/>
                <a:cs typeface="Tahoma"/>
              </a:rPr>
              <a:t>The</a:t>
            </a:r>
            <a:r>
              <a:rPr sz="1900" spc="-100" dirty="0">
                <a:solidFill>
                  <a:srgbClr val="3C3C3C"/>
                </a:solidFill>
                <a:latin typeface="Tahoma"/>
                <a:cs typeface="Tahoma"/>
              </a:rPr>
              <a:t> </a:t>
            </a:r>
            <a:r>
              <a:rPr sz="1900" spc="165" dirty="0">
                <a:solidFill>
                  <a:srgbClr val="3C3C3C"/>
                </a:solidFill>
                <a:latin typeface="Tahoma"/>
                <a:cs typeface="Tahoma"/>
              </a:rPr>
              <a:t>development</a:t>
            </a:r>
            <a:r>
              <a:rPr sz="1900" spc="-100" dirty="0">
                <a:solidFill>
                  <a:srgbClr val="3C3C3C"/>
                </a:solidFill>
                <a:latin typeface="Tahoma"/>
                <a:cs typeface="Tahoma"/>
              </a:rPr>
              <a:t> </a:t>
            </a:r>
            <a:r>
              <a:rPr sz="1900" spc="95" dirty="0">
                <a:solidFill>
                  <a:srgbClr val="3C3C3C"/>
                </a:solidFill>
                <a:latin typeface="Tahoma"/>
                <a:cs typeface="Tahoma"/>
              </a:rPr>
              <a:t>of</a:t>
            </a:r>
            <a:r>
              <a:rPr sz="1900" spc="-100" dirty="0">
                <a:solidFill>
                  <a:srgbClr val="3C3C3C"/>
                </a:solidFill>
                <a:latin typeface="Tahoma"/>
                <a:cs typeface="Tahoma"/>
              </a:rPr>
              <a:t> </a:t>
            </a:r>
            <a:r>
              <a:rPr sz="1900" spc="114" dirty="0">
                <a:solidFill>
                  <a:srgbClr val="3C3C3C"/>
                </a:solidFill>
                <a:latin typeface="Tahoma"/>
                <a:cs typeface="Tahoma"/>
              </a:rPr>
              <a:t>a</a:t>
            </a:r>
            <a:r>
              <a:rPr sz="1900" spc="-95" dirty="0">
                <a:solidFill>
                  <a:srgbClr val="3C3C3C"/>
                </a:solidFill>
                <a:latin typeface="Tahoma"/>
                <a:cs typeface="Tahoma"/>
              </a:rPr>
              <a:t> </a:t>
            </a:r>
            <a:r>
              <a:rPr sz="1900" spc="105" dirty="0">
                <a:solidFill>
                  <a:srgbClr val="3C3C3C"/>
                </a:solidFill>
                <a:latin typeface="Tahoma"/>
                <a:cs typeface="Tahoma"/>
              </a:rPr>
              <a:t>virtual </a:t>
            </a:r>
            <a:r>
              <a:rPr sz="1900" spc="-580" dirty="0">
                <a:solidFill>
                  <a:srgbClr val="3C3C3C"/>
                </a:solidFill>
                <a:latin typeface="Tahoma"/>
                <a:cs typeface="Tahoma"/>
              </a:rPr>
              <a:t> </a:t>
            </a:r>
            <a:r>
              <a:rPr sz="1900" spc="100" dirty="0">
                <a:solidFill>
                  <a:srgbClr val="3C3C3C"/>
                </a:solidFill>
                <a:latin typeface="Tahoma"/>
                <a:cs typeface="Tahoma"/>
              </a:rPr>
              <a:t>try-on</a:t>
            </a:r>
            <a:r>
              <a:rPr sz="1900" spc="-105" dirty="0">
                <a:solidFill>
                  <a:srgbClr val="3C3C3C"/>
                </a:solidFill>
                <a:latin typeface="Tahoma"/>
                <a:cs typeface="Tahoma"/>
              </a:rPr>
              <a:t> </a:t>
            </a:r>
            <a:r>
              <a:rPr sz="1900" spc="155" dirty="0">
                <a:solidFill>
                  <a:srgbClr val="3C3C3C"/>
                </a:solidFill>
                <a:latin typeface="Tahoma"/>
                <a:cs typeface="Tahoma"/>
              </a:rPr>
              <a:t>platform</a:t>
            </a:r>
            <a:r>
              <a:rPr sz="1900" spc="-100" dirty="0">
                <a:solidFill>
                  <a:srgbClr val="3C3C3C"/>
                </a:solidFill>
                <a:latin typeface="Tahoma"/>
                <a:cs typeface="Tahoma"/>
              </a:rPr>
              <a:t> </a:t>
            </a:r>
            <a:r>
              <a:rPr sz="1900" spc="85" dirty="0">
                <a:solidFill>
                  <a:srgbClr val="3C3C3C"/>
                </a:solidFill>
                <a:latin typeface="Tahoma"/>
                <a:cs typeface="Tahoma"/>
              </a:rPr>
              <a:t>for</a:t>
            </a:r>
            <a:r>
              <a:rPr sz="1900" spc="-105" dirty="0">
                <a:solidFill>
                  <a:srgbClr val="3C3C3C"/>
                </a:solidFill>
                <a:latin typeface="Tahoma"/>
                <a:cs typeface="Tahoma"/>
              </a:rPr>
              <a:t> </a:t>
            </a:r>
            <a:r>
              <a:rPr sz="1900" spc="145" dirty="0">
                <a:solidFill>
                  <a:srgbClr val="3C3C3C"/>
                </a:solidFill>
                <a:latin typeface="Tahoma"/>
                <a:cs typeface="Tahoma"/>
              </a:rPr>
              <a:t>online</a:t>
            </a:r>
            <a:r>
              <a:rPr sz="1900" spc="-100" dirty="0">
                <a:solidFill>
                  <a:srgbClr val="3C3C3C"/>
                </a:solidFill>
                <a:latin typeface="Tahoma"/>
                <a:cs typeface="Tahoma"/>
              </a:rPr>
              <a:t> </a:t>
            </a:r>
            <a:r>
              <a:rPr sz="1900" spc="140" dirty="0">
                <a:solidFill>
                  <a:srgbClr val="3C3C3C"/>
                </a:solidFill>
                <a:latin typeface="Tahoma"/>
                <a:cs typeface="Tahoma"/>
              </a:rPr>
              <a:t>customers</a:t>
            </a:r>
            <a:r>
              <a:rPr sz="1900" spc="-105" dirty="0">
                <a:solidFill>
                  <a:srgbClr val="3C3C3C"/>
                </a:solidFill>
                <a:latin typeface="Tahoma"/>
                <a:cs typeface="Tahoma"/>
              </a:rPr>
              <a:t> </a:t>
            </a:r>
            <a:r>
              <a:rPr sz="1900" spc="195" dirty="0">
                <a:solidFill>
                  <a:srgbClr val="3C3C3C"/>
                </a:solidFill>
                <a:latin typeface="Tahoma"/>
                <a:cs typeface="Tahoma"/>
              </a:rPr>
              <a:t>would</a:t>
            </a:r>
            <a:r>
              <a:rPr sz="1900" spc="-100" dirty="0">
                <a:solidFill>
                  <a:srgbClr val="3C3C3C"/>
                </a:solidFill>
                <a:latin typeface="Tahoma"/>
                <a:cs typeface="Tahoma"/>
              </a:rPr>
              <a:t> </a:t>
            </a:r>
            <a:r>
              <a:rPr sz="1900" spc="105" dirty="0">
                <a:solidFill>
                  <a:srgbClr val="3C3C3C"/>
                </a:solidFill>
                <a:latin typeface="Tahoma"/>
                <a:cs typeface="Tahoma"/>
              </a:rPr>
              <a:t>also</a:t>
            </a:r>
            <a:r>
              <a:rPr sz="1900" spc="-105" dirty="0">
                <a:solidFill>
                  <a:srgbClr val="3C3C3C"/>
                </a:solidFill>
                <a:latin typeface="Tahoma"/>
                <a:cs typeface="Tahoma"/>
              </a:rPr>
              <a:t> </a:t>
            </a:r>
            <a:r>
              <a:rPr sz="1900" spc="175" dirty="0">
                <a:solidFill>
                  <a:srgbClr val="3C3C3C"/>
                </a:solidFill>
                <a:latin typeface="Tahoma"/>
                <a:cs typeface="Tahoma"/>
              </a:rPr>
              <a:t>be</a:t>
            </a:r>
            <a:r>
              <a:rPr sz="1900" spc="-100" dirty="0">
                <a:solidFill>
                  <a:srgbClr val="3C3C3C"/>
                </a:solidFill>
                <a:latin typeface="Tahoma"/>
                <a:cs typeface="Tahoma"/>
              </a:rPr>
              <a:t> </a:t>
            </a:r>
            <a:r>
              <a:rPr sz="1900" spc="130" dirty="0">
                <a:solidFill>
                  <a:srgbClr val="3C3C3C"/>
                </a:solidFill>
                <a:latin typeface="Tahoma"/>
                <a:cs typeface="Tahoma"/>
              </a:rPr>
              <a:t>advantageous</a:t>
            </a:r>
            <a:r>
              <a:rPr sz="1900" spc="-100" dirty="0">
                <a:solidFill>
                  <a:srgbClr val="3C3C3C"/>
                </a:solidFill>
                <a:latin typeface="Tahoma"/>
                <a:cs typeface="Tahoma"/>
              </a:rPr>
              <a:t> </a:t>
            </a:r>
            <a:r>
              <a:rPr sz="1900" spc="140" dirty="0">
                <a:solidFill>
                  <a:srgbClr val="3C3C3C"/>
                </a:solidFill>
                <a:latin typeface="Tahoma"/>
                <a:cs typeface="Tahoma"/>
              </a:rPr>
              <a:t>to</a:t>
            </a:r>
            <a:r>
              <a:rPr sz="1900" spc="-105" dirty="0">
                <a:solidFill>
                  <a:srgbClr val="3C3C3C"/>
                </a:solidFill>
                <a:latin typeface="Tahoma"/>
                <a:cs typeface="Tahoma"/>
              </a:rPr>
              <a:t> </a:t>
            </a:r>
            <a:r>
              <a:rPr sz="1900" spc="150" dirty="0">
                <a:solidFill>
                  <a:srgbClr val="3C3C3C"/>
                </a:solidFill>
                <a:latin typeface="Tahoma"/>
                <a:cs typeface="Tahoma"/>
              </a:rPr>
              <a:t>the </a:t>
            </a:r>
            <a:r>
              <a:rPr sz="1900" spc="155" dirty="0">
                <a:solidFill>
                  <a:srgbClr val="3C3C3C"/>
                </a:solidFill>
                <a:latin typeface="Tahoma"/>
                <a:cs typeface="Tahoma"/>
              </a:rPr>
              <a:t> </a:t>
            </a:r>
            <a:r>
              <a:rPr sz="1900" spc="85" dirty="0">
                <a:solidFill>
                  <a:srgbClr val="3C3C3C"/>
                </a:solidFill>
                <a:latin typeface="Tahoma"/>
                <a:cs typeface="Tahoma"/>
              </a:rPr>
              <a:t>business.</a:t>
            </a:r>
            <a:r>
              <a:rPr sz="1900" spc="-100" dirty="0">
                <a:solidFill>
                  <a:srgbClr val="3C3C3C"/>
                </a:solidFill>
                <a:latin typeface="Tahoma"/>
                <a:cs typeface="Tahoma"/>
              </a:rPr>
              <a:t> </a:t>
            </a:r>
            <a:r>
              <a:rPr sz="1900" spc="45" dirty="0">
                <a:solidFill>
                  <a:srgbClr val="3C3C3C"/>
                </a:solidFill>
                <a:latin typeface="Tahoma"/>
                <a:cs typeface="Tahoma"/>
              </a:rPr>
              <a:t>2018</a:t>
            </a:r>
            <a:r>
              <a:rPr sz="1900" spc="-100" dirty="0">
                <a:solidFill>
                  <a:srgbClr val="3C3C3C"/>
                </a:solidFill>
                <a:latin typeface="Tahoma"/>
                <a:cs typeface="Tahoma"/>
              </a:rPr>
              <a:t> </a:t>
            </a:r>
            <a:r>
              <a:rPr sz="1900" spc="145" dirty="0">
                <a:solidFill>
                  <a:srgbClr val="3C3C3C"/>
                </a:solidFill>
                <a:latin typeface="Tahoma"/>
                <a:cs typeface="Tahoma"/>
              </a:rPr>
              <a:t>saw</a:t>
            </a:r>
            <a:r>
              <a:rPr sz="1900" spc="-100" dirty="0">
                <a:solidFill>
                  <a:srgbClr val="3C3C3C"/>
                </a:solidFill>
                <a:latin typeface="Tahoma"/>
                <a:cs typeface="Tahoma"/>
              </a:rPr>
              <a:t> </a:t>
            </a:r>
            <a:r>
              <a:rPr sz="1900" spc="150" dirty="0">
                <a:solidFill>
                  <a:srgbClr val="3C3C3C"/>
                </a:solidFill>
                <a:latin typeface="Tahoma"/>
                <a:cs typeface="Tahoma"/>
              </a:rPr>
              <a:t>the</a:t>
            </a:r>
            <a:r>
              <a:rPr sz="1900" spc="-100" dirty="0">
                <a:solidFill>
                  <a:srgbClr val="3C3C3C"/>
                </a:solidFill>
                <a:latin typeface="Tahoma"/>
                <a:cs typeface="Tahoma"/>
              </a:rPr>
              <a:t> </a:t>
            </a:r>
            <a:r>
              <a:rPr sz="1900" spc="175" dirty="0">
                <a:solidFill>
                  <a:srgbClr val="3C3C3C"/>
                </a:solidFill>
                <a:latin typeface="Tahoma"/>
                <a:cs typeface="Tahoma"/>
              </a:rPr>
              <a:t>announcement</a:t>
            </a:r>
            <a:r>
              <a:rPr sz="1900" spc="-100" dirty="0">
                <a:solidFill>
                  <a:srgbClr val="3C3C3C"/>
                </a:solidFill>
                <a:latin typeface="Tahoma"/>
                <a:cs typeface="Tahoma"/>
              </a:rPr>
              <a:t> </a:t>
            </a:r>
            <a:r>
              <a:rPr sz="1900" spc="95" dirty="0">
                <a:solidFill>
                  <a:srgbClr val="3C3C3C"/>
                </a:solidFill>
                <a:latin typeface="Tahoma"/>
                <a:cs typeface="Tahoma"/>
              </a:rPr>
              <a:t>of</a:t>
            </a:r>
            <a:r>
              <a:rPr sz="1900" spc="-100" dirty="0">
                <a:solidFill>
                  <a:srgbClr val="3C3C3C"/>
                </a:solidFill>
                <a:latin typeface="Tahoma"/>
                <a:cs typeface="Tahoma"/>
              </a:rPr>
              <a:t> </a:t>
            </a:r>
            <a:r>
              <a:rPr sz="1900" spc="190" dirty="0">
                <a:solidFill>
                  <a:srgbClr val="3C3C3C"/>
                </a:solidFill>
                <a:latin typeface="Tahoma"/>
                <a:cs typeface="Tahoma"/>
              </a:rPr>
              <a:t>Tommy</a:t>
            </a:r>
            <a:r>
              <a:rPr sz="1900" spc="-100" dirty="0">
                <a:solidFill>
                  <a:srgbClr val="3C3C3C"/>
                </a:solidFill>
                <a:latin typeface="Tahoma"/>
                <a:cs typeface="Tahoma"/>
              </a:rPr>
              <a:t> </a:t>
            </a:r>
            <a:r>
              <a:rPr sz="1900" spc="95" dirty="0">
                <a:solidFill>
                  <a:srgbClr val="3C3C3C"/>
                </a:solidFill>
                <a:latin typeface="Tahoma"/>
                <a:cs typeface="Tahoma"/>
              </a:rPr>
              <a:t>Hilfiger's</a:t>
            </a:r>
            <a:r>
              <a:rPr sz="1900" spc="-100" dirty="0">
                <a:solidFill>
                  <a:srgbClr val="3C3C3C"/>
                </a:solidFill>
                <a:latin typeface="Tahoma"/>
                <a:cs typeface="Tahoma"/>
              </a:rPr>
              <a:t> </a:t>
            </a:r>
            <a:r>
              <a:rPr sz="1900" spc="140" dirty="0">
                <a:solidFill>
                  <a:srgbClr val="3C3C3C"/>
                </a:solidFill>
                <a:latin typeface="Tahoma"/>
                <a:cs typeface="Tahoma"/>
              </a:rPr>
              <a:t>collaboration </a:t>
            </a:r>
            <a:r>
              <a:rPr sz="1900" spc="145" dirty="0">
                <a:solidFill>
                  <a:srgbClr val="3C3C3C"/>
                </a:solidFill>
                <a:latin typeface="Tahoma"/>
                <a:cs typeface="Tahoma"/>
              </a:rPr>
              <a:t> </a:t>
            </a:r>
            <a:r>
              <a:rPr sz="1900" spc="180" dirty="0">
                <a:solidFill>
                  <a:srgbClr val="3C3C3C"/>
                </a:solidFill>
                <a:latin typeface="Tahoma"/>
                <a:cs typeface="Tahoma"/>
              </a:rPr>
              <a:t>with</a:t>
            </a:r>
            <a:r>
              <a:rPr sz="1900" spc="-100" dirty="0">
                <a:solidFill>
                  <a:srgbClr val="3C3C3C"/>
                </a:solidFill>
                <a:latin typeface="Tahoma"/>
                <a:cs typeface="Tahoma"/>
              </a:rPr>
              <a:t> </a:t>
            </a:r>
            <a:r>
              <a:rPr sz="1900" spc="125" dirty="0">
                <a:solidFill>
                  <a:srgbClr val="3C3C3C"/>
                </a:solidFill>
                <a:latin typeface="Tahoma"/>
                <a:cs typeface="Tahoma"/>
              </a:rPr>
              <a:t>IBM</a:t>
            </a:r>
            <a:r>
              <a:rPr sz="1900" spc="-100" dirty="0">
                <a:solidFill>
                  <a:srgbClr val="3C3C3C"/>
                </a:solidFill>
                <a:latin typeface="Tahoma"/>
                <a:cs typeface="Tahoma"/>
              </a:rPr>
              <a:t> </a:t>
            </a:r>
            <a:r>
              <a:rPr sz="1900" spc="180" dirty="0">
                <a:solidFill>
                  <a:srgbClr val="3C3C3C"/>
                </a:solidFill>
                <a:latin typeface="Tahoma"/>
                <a:cs typeface="Tahoma"/>
              </a:rPr>
              <a:t>and</a:t>
            </a:r>
            <a:r>
              <a:rPr sz="1900" spc="-100" dirty="0">
                <a:solidFill>
                  <a:srgbClr val="3C3C3C"/>
                </a:solidFill>
                <a:latin typeface="Tahoma"/>
                <a:cs typeface="Tahoma"/>
              </a:rPr>
              <a:t> </a:t>
            </a:r>
            <a:r>
              <a:rPr sz="1900" spc="150" dirty="0">
                <a:solidFill>
                  <a:srgbClr val="3C3C3C"/>
                </a:solidFill>
                <a:latin typeface="Tahoma"/>
                <a:cs typeface="Tahoma"/>
              </a:rPr>
              <a:t>the</a:t>
            </a:r>
            <a:r>
              <a:rPr sz="1900" spc="-100" dirty="0">
                <a:solidFill>
                  <a:srgbClr val="3C3C3C"/>
                </a:solidFill>
                <a:latin typeface="Tahoma"/>
                <a:cs typeface="Tahoma"/>
              </a:rPr>
              <a:t> </a:t>
            </a:r>
            <a:r>
              <a:rPr sz="1900" spc="130" dirty="0">
                <a:solidFill>
                  <a:srgbClr val="3C3C3C"/>
                </a:solidFill>
                <a:latin typeface="Tahoma"/>
                <a:cs typeface="Tahoma"/>
              </a:rPr>
              <a:t>Fashion</a:t>
            </a:r>
            <a:r>
              <a:rPr sz="1900" spc="-100" dirty="0">
                <a:solidFill>
                  <a:srgbClr val="3C3C3C"/>
                </a:solidFill>
                <a:latin typeface="Tahoma"/>
                <a:cs typeface="Tahoma"/>
              </a:rPr>
              <a:t> </a:t>
            </a:r>
            <a:r>
              <a:rPr sz="1900" spc="95" dirty="0">
                <a:solidFill>
                  <a:srgbClr val="3C3C3C"/>
                </a:solidFill>
                <a:latin typeface="Tahoma"/>
                <a:cs typeface="Tahoma"/>
              </a:rPr>
              <a:t>Institute</a:t>
            </a:r>
            <a:r>
              <a:rPr sz="1900" spc="-100" dirty="0">
                <a:solidFill>
                  <a:srgbClr val="3C3C3C"/>
                </a:solidFill>
                <a:latin typeface="Tahoma"/>
                <a:cs typeface="Tahoma"/>
              </a:rPr>
              <a:t> </a:t>
            </a:r>
            <a:r>
              <a:rPr sz="1900" spc="95" dirty="0">
                <a:solidFill>
                  <a:srgbClr val="3C3C3C"/>
                </a:solidFill>
                <a:latin typeface="Tahoma"/>
                <a:cs typeface="Tahoma"/>
              </a:rPr>
              <a:t>of</a:t>
            </a:r>
            <a:r>
              <a:rPr sz="1900" spc="-100" dirty="0">
                <a:solidFill>
                  <a:srgbClr val="3C3C3C"/>
                </a:solidFill>
                <a:latin typeface="Tahoma"/>
                <a:cs typeface="Tahoma"/>
              </a:rPr>
              <a:t> </a:t>
            </a:r>
            <a:r>
              <a:rPr sz="1900" spc="105" dirty="0">
                <a:solidFill>
                  <a:srgbClr val="3C3C3C"/>
                </a:solidFill>
                <a:latin typeface="Tahoma"/>
                <a:cs typeface="Tahoma"/>
              </a:rPr>
              <a:t>Technology.</a:t>
            </a:r>
            <a:r>
              <a:rPr sz="1900" spc="-100" dirty="0">
                <a:solidFill>
                  <a:srgbClr val="3C3C3C"/>
                </a:solidFill>
                <a:latin typeface="Tahoma"/>
                <a:cs typeface="Tahoma"/>
              </a:rPr>
              <a:t> </a:t>
            </a:r>
            <a:r>
              <a:rPr sz="1900" spc="100" dirty="0">
                <a:solidFill>
                  <a:srgbClr val="3C3C3C"/>
                </a:solidFill>
                <a:latin typeface="Tahoma"/>
                <a:cs typeface="Tahoma"/>
              </a:rPr>
              <a:t>The</a:t>
            </a:r>
            <a:r>
              <a:rPr sz="1900" spc="-100" dirty="0">
                <a:solidFill>
                  <a:srgbClr val="3C3C3C"/>
                </a:solidFill>
                <a:latin typeface="Tahoma"/>
                <a:cs typeface="Tahoma"/>
              </a:rPr>
              <a:t> </a:t>
            </a:r>
            <a:r>
              <a:rPr sz="1900" spc="135" dirty="0">
                <a:solidFill>
                  <a:srgbClr val="3C3C3C"/>
                </a:solidFill>
                <a:latin typeface="Tahoma"/>
                <a:cs typeface="Tahoma"/>
              </a:rPr>
              <a:t>"Reimagine</a:t>
            </a:r>
            <a:r>
              <a:rPr sz="1900" spc="-100" dirty="0">
                <a:solidFill>
                  <a:srgbClr val="3C3C3C"/>
                </a:solidFill>
                <a:latin typeface="Tahoma"/>
                <a:cs typeface="Tahoma"/>
              </a:rPr>
              <a:t> </a:t>
            </a:r>
            <a:r>
              <a:rPr sz="1900" spc="100" dirty="0">
                <a:solidFill>
                  <a:srgbClr val="3C3C3C"/>
                </a:solidFill>
                <a:latin typeface="Tahoma"/>
                <a:cs typeface="Tahoma"/>
              </a:rPr>
              <a:t>Retail" </a:t>
            </a:r>
            <a:r>
              <a:rPr sz="1900" spc="105" dirty="0">
                <a:solidFill>
                  <a:srgbClr val="3C3C3C"/>
                </a:solidFill>
                <a:latin typeface="Tahoma"/>
                <a:cs typeface="Tahoma"/>
              </a:rPr>
              <a:t> </a:t>
            </a:r>
            <a:r>
              <a:rPr sz="1900" spc="125" dirty="0">
                <a:solidFill>
                  <a:srgbClr val="3C3C3C"/>
                </a:solidFill>
                <a:latin typeface="Tahoma"/>
                <a:cs typeface="Tahoma"/>
              </a:rPr>
              <a:t>project</a:t>
            </a:r>
            <a:r>
              <a:rPr sz="1900" spc="-110" dirty="0">
                <a:solidFill>
                  <a:srgbClr val="3C3C3C"/>
                </a:solidFill>
                <a:latin typeface="Tahoma"/>
                <a:cs typeface="Tahoma"/>
              </a:rPr>
              <a:t> </a:t>
            </a:r>
            <a:r>
              <a:rPr sz="1900" spc="90" dirty="0">
                <a:solidFill>
                  <a:srgbClr val="3C3C3C"/>
                </a:solidFill>
                <a:latin typeface="Tahoma"/>
                <a:cs typeface="Tahoma"/>
              </a:rPr>
              <a:t>uses</a:t>
            </a:r>
            <a:r>
              <a:rPr sz="1900" spc="-105" dirty="0">
                <a:solidFill>
                  <a:srgbClr val="3C3C3C"/>
                </a:solidFill>
                <a:latin typeface="Tahoma"/>
                <a:cs typeface="Tahoma"/>
              </a:rPr>
              <a:t> </a:t>
            </a:r>
            <a:r>
              <a:rPr sz="1900" spc="125" dirty="0">
                <a:solidFill>
                  <a:srgbClr val="3C3C3C"/>
                </a:solidFill>
                <a:latin typeface="Tahoma"/>
                <a:cs typeface="Tahoma"/>
              </a:rPr>
              <a:t>IBM</a:t>
            </a:r>
            <a:r>
              <a:rPr sz="1900" spc="-105" dirty="0">
                <a:solidFill>
                  <a:srgbClr val="3C3C3C"/>
                </a:solidFill>
                <a:latin typeface="Tahoma"/>
                <a:cs typeface="Tahoma"/>
              </a:rPr>
              <a:t> </a:t>
            </a:r>
            <a:r>
              <a:rPr sz="1900" spc="60" dirty="0">
                <a:solidFill>
                  <a:srgbClr val="3C3C3C"/>
                </a:solidFill>
                <a:latin typeface="Tahoma"/>
                <a:cs typeface="Tahoma"/>
              </a:rPr>
              <a:t>AI</a:t>
            </a:r>
            <a:r>
              <a:rPr sz="1900" spc="-105" dirty="0">
                <a:solidFill>
                  <a:srgbClr val="3C3C3C"/>
                </a:solidFill>
                <a:latin typeface="Tahoma"/>
                <a:cs typeface="Tahoma"/>
              </a:rPr>
              <a:t> </a:t>
            </a:r>
            <a:r>
              <a:rPr sz="1900" spc="150" dirty="0">
                <a:solidFill>
                  <a:srgbClr val="3C3C3C"/>
                </a:solidFill>
                <a:latin typeface="Tahoma"/>
                <a:cs typeface="Tahoma"/>
              </a:rPr>
              <a:t>techniques</a:t>
            </a:r>
            <a:r>
              <a:rPr sz="1900" spc="-105" dirty="0">
                <a:solidFill>
                  <a:srgbClr val="3C3C3C"/>
                </a:solidFill>
                <a:latin typeface="Tahoma"/>
                <a:cs typeface="Tahoma"/>
              </a:rPr>
              <a:t> </a:t>
            </a:r>
            <a:r>
              <a:rPr sz="1900" spc="140" dirty="0">
                <a:solidFill>
                  <a:srgbClr val="3C3C3C"/>
                </a:solidFill>
                <a:latin typeface="Tahoma"/>
                <a:cs typeface="Tahoma"/>
              </a:rPr>
              <a:t>to</a:t>
            </a:r>
            <a:r>
              <a:rPr sz="1900" spc="-105" dirty="0">
                <a:solidFill>
                  <a:srgbClr val="3C3C3C"/>
                </a:solidFill>
                <a:latin typeface="Tahoma"/>
                <a:cs typeface="Tahoma"/>
              </a:rPr>
              <a:t> </a:t>
            </a:r>
            <a:r>
              <a:rPr sz="1900" spc="110" dirty="0">
                <a:solidFill>
                  <a:srgbClr val="3C3C3C"/>
                </a:solidFill>
                <a:latin typeface="Tahoma"/>
                <a:cs typeface="Tahoma"/>
              </a:rPr>
              <a:t>figure</a:t>
            </a:r>
            <a:r>
              <a:rPr sz="1900" spc="-105" dirty="0">
                <a:solidFill>
                  <a:srgbClr val="3C3C3C"/>
                </a:solidFill>
                <a:latin typeface="Tahoma"/>
                <a:cs typeface="Tahoma"/>
              </a:rPr>
              <a:t> </a:t>
            </a:r>
            <a:r>
              <a:rPr sz="1900" spc="45" dirty="0">
                <a:solidFill>
                  <a:srgbClr val="3C3C3C"/>
                </a:solidFill>
                <a:latin typeface="Tahoma"/>
                <a:cs typeface="Tahoma"/>
              </a:rPr>
              <a:t>out:</a:t>
            </a:r>
            <a:endParaRPr sz="1900">
              <a:latin typeface="Tahoma"/>
              <a:cs typeface="Tahoma"/>
            </a:endParaRPr>
          </a:p>
          <a:p>
            <a:pPr>
              <a:lnSpc>
                <a:spcPct val="100000"/>
              </a:lnSpc>
              <a:spcBef>
                <a:spcPts val="10"/>
              </a:spcBef>
            </a:pPr>
            <a:endParaRPr sz="2450">
              <a:latin typeface="Tahoma"/>
              <a:cs typeface="Tahoma"/>
            </a:endParaRPr>
          </a:p>
          <a:p>
            <a:pPr marL="422275">
              <a:lnSpc>
                <a:spcPct val="100000"/>
              </a:lnSpc>
            </a:pPr>
            <a:r>
              <a:rPr sz="1900" spc="130" dirty="0">
                <a:solidFill>
                  <a:srgbClr val="3C3C3C"/>
                </a:solidFill>
                <a:latin typeface="Tahoma"/>
                <a:cs typeface="Tahoma"/>
              </a:rPr>
              <a:t>current</a:t>
            </a:r>
            <a:r>
              <a:rPr sz="1900" spc="-110" dirty="0">
                <a:solidFill>
                  <a:srgbClr val="3C3C3C"/>
                </a:solidFill>
                <a:latin typeface="Tahoma"/>
                <a:cs typeface="Tahoma"/>
              </a:rPr>
              <a:t> </a:t>
            </a:r>
            <a:r>
              <a:rPr sz="1900" spc="130" dirty="0">
                <a:solidFill>
                  <a:srgbClr val="3C3C3C"/>
                </a:solidFill>
                <a:latin typeface="Tahoma"/>
                <a:cs typeface="Tahoma"/>
              </a:rPr>
              <a:t>trends</a:t>
            </a:r>
            <a:r>
              <a:rPr sz="1900" spc="-110" dirty="0">
                <a:solidFill>
                  <a:srgbClr val="3C3C3C"/>
                </a:solidFill>
                <a:latin typeface="Tahoma"/>
                <a:cs typeface="Tahoma"/>
              </a:rPr>
              <a:t> </a:t>
            </a:r>
            <a:r>
              <a:rPr sz="1900" spc="150" dirty="0">
                <a:solidFill>
                  <a:srgbClr val="3C3C3C"/>
                </a:solidFill>
                <a:latin typeface="Tahoma"/>
                <a:cs typeface="Tahoma"/>
              </a:rPr>
              <a:t>in</a:t>
            </a:r>
            <a:r>
              <a:rPr sz="1900" spc="-110" dirty="0">
                <a:solidFill>
                  <a:srgbClr val="3C3C3C"/>
                </a:solidFill>
                <a:latin typeface="Tahoma"/>
                <a:cs typeface="Tahoma"/>
              </a:rPr>
              <a:t> </a:t>
            </a:r>
            <a:r>
              <a:rPr sz="1900" spc="150" dirty="0">
                <a:solidFill>
                  <a:srgbClr val="3C3C3C"/>
                </a:solidFill>
                <a:latin typeface="Tahoma"/>
                <a:cs typeface="Tahoma"/>
              </a:rPr>
              <a:t>the</a:t>
            </a:r>
            <a:r>
              <a:rPr sz="1900" spc="-110" dirty="0">
                <a:solidFill>
                  <a:srgbClr val="3C3C3C"/>
                </a:solidFill>
                <a:latin typeface="Tahoma"/>
                <a:cs typeface="Tahoma"/>
              </a:rPr>
              <a:t> </a:t>
            </a:r>
            <a:r>
              <a:rPr sz="1900" spc="120" dirty="0">
                <a:solidFill>
                  <a:srgbClr val="3C3C3C"/>
                </a:solidFill>
                <a:latin typeface="Tahoma"/>
                <a:cs typeface="Tahoma"/>
              </a:rPr>
              <a:t>fashion</a:t>
            </a:r>
            <a:r>
              <a:rPr sz="1900" spc="-110" dirty="0">
                <a:solidFill>
                  <a:srgbClr val="3C3C3C"/>
                </a:solidFill>
                <a:latin typeface="Tahoma"/>
                <a:cs typeface="Tahoma"/>
              </a:rPr>
              <a:t> </a:t>
            </a:r>
            <a:r>
              <a:rPr sz="1900" spc="125" dirty="0">
                <a:solidFill>
                  <a:srgbClr val="3C3C3C"/>
                </a:solidFill>
                <a:latin typeface="Tahoma"/>
                <a:cs typeface="Tahoma"/>
              </a:rPr>
              <a:t>industry</a:t>
            </a:r>
            <a:endParaRPr sz="1900">
              <a:latin typeface="Tahoma"/>
              <a:cs typeface="Tahoma"/>
            </a:endParaRPr>
          </a:p>
          <a:p>
            <a:pPr marL="422275" marR="1009650">
              <a:lnSpc>
                <a:spcPct val="115100"/>
              </a:lnSpc>
              <a:spcBef>
                <a:spcPts val="5"/>
              </a:spcBef>
            </a:pPr>
            <a:r>
              <a:rPr sz="1900" spc="145" dirty="0">
                <a:solidFill>
                  <a:srgbClr val="3C3C3C"/>
                </a:solidFill>
                <a:latin typeface="Tahoma"/>
                <a:cs typeface="Tahoma"/>
              </a:rPr>
              <a:t>opinions</a:t>
            </a:r>
            <a:r>
              <a:rPr sz="1900" spc="-105" dirty="0">
                <a:solidFill>
                  <a:srgbClr val="3C3C3C"/>
                </a:solidFill>
                <a:latin typeface="Tahoma"/>
                <a:cs typeface="Tahoma"/>
              </a:rPr>
              <a:t> </a:t>
            </a:r>
            <a:r>
              <a:rPr sz="1900" spc="95" dirty="0">
                <a:solidFill>
                  <a:srgbClr val="3C3C3C"/>
                </a:solidFill>
                <a:latin typeface="Tahoma"/>
                <a:cs typeface="Tahoma"/>
              </a:rPr>
              <a:t>of</a:t>
            </a:r>
            <a:r>
              <a:rPr sz="1900" spc="-105" dirty="0">
                <a:solidFill>
                  <a:srgbClr val="3C3C3C"/>
                </a:solidFill>
                <a:latin typeface="Tahoma"/>
                <a:cs typeface="Tahoma"/>
              </a:rPr>
              <a:t> </a:t>
            </a:r>
            <a:r>
              <a:rPr sz="1900" spc="190" dirty="0">
                <a:solidFill>
                  <a:srgbClr val="3C3C3C"/>
                </a:solidFill>
                <a:latin typeface="Tahoma"/>
                <a:cs typeface="Tahoma"/>
              </a:rPr>
              <a:t>Tommy</a:t>
            </a:r>
            <a:r>
              <a:rPr sz="1900" spc="-100" dirty="0">
                <a:solidFill>
                  <a:srgbClr val="3C3C3C"/>
                </a:solidFill>
                <a:latin typeface="Tahoma"/>
                <a:cs typeface="Tahoma"/>
              </a:rPr>
              <a:t> </a:t>
            </a:r>
            <a:r>
              <a:rPr sz="1900" spc="95" dirty="0">
                <a:solidFill>
                  <a:srgbClr val="3C3C3C"/>
                </a:solidFill>
                <a:latin typeface="Tahoma"/>
                <a:cs typeface="Tahoma"/>
              </a:rPr>
              <a:t>Hilfiger's</a:t>
            </a:r>
            <a:r>
              <a:rPr sz="1900" spc="-105" dirty="0">
                <a:solidFill>
                  <a:srgbClr val="3C3C3C"/>
                </a:solidFill>
                <a:latin typeface="Tahoma"/>
                <a:cs typeface="Tahoma"/>
              </a:rPr>
              <a:t> </a:t>
            </a:r>
            <a:r>
              <a:rPr sz="1900" spc="155" dirty="0">
                <a:solidFill>
                  <a:srgbClr val="3C3C3C"/>
                </a:solidFill>
                <a:latin typeface="Tahoma"/>
                <a:cs typeface="Tahoma"/>
              </a:rPr>
              <a:t>items</a:t>
            </a:r>
            <a:r>
              <a:rPr sz="1900" spc="-100" dirty="0">
                <a:solidFill>
                  <a:srgbClr val="3C3C3C"/>
                </a:solidFill>
                <a:latin typeface="Tahoma"/>
                <a:cs typeface="Tahoma"/>
              </a:rPr>
              <a:t> </a:t>
            </a:r>
            <a:r>
              <a:rPr sz="1900" spc="180" dirty="0">
                <a:solidFill>
                  <a:srgbClr val="3C3C3C"/>
                </a:solidFill>
                <a:latin typeface="Tahoma"/>
                <a:cs typeface="Tahoma"/>
              </a:rPr>
              <a:t>and</a:t>
            </a:r>
            <a:r>
              <a:rPr sz="1900" spc="-105" dirty="0">
                <a:solidFill>
                  <a:srgbClr val="3C3C3C"/>
                </a:solidFill>
                <a:latin typeface="Tahoma"/>
                <a:cs typeface="Tahoma"/>
              </a:rPr>
              <a:t> </a:t>
            </a:r>
            <a:r>
              <a:rPr sz="1900" spc="145" dirty="0">
                <a:solidFill>
                  <a:srgbClr val="3C3C3C"/>
                </a:solidFill>
                <a:latin typeface="Tahoma"/>
                <a:cs typeface="Tahoma"/>
              </a:rPr>
              <a:t>runway</a:t>
            </a:r>
            <a:r>
              <a:rPr sz="1900" spc="-100" dirty="0">
                <a:solidFill>
                  <a:srgbClr val="3C3C3C"/>
                </a:solidFill>
                <a:latin typeface="Tahoma"/>
                <a:cs typeface="Tahoma"/>
              </a:rPr>
              <a:t> </a:t>
            </a:r>
            <a:r>
              <a:rPr sz="1900" spc="150" dirty="0">
                <a:solidFill>
                  <a:srgbClr val="3C3C3C"/>
                </a:solidFill>
                <a:latin typeface="Tahoma"/>
                <a:cs typeface="Tahoma"/>
              </a:rPr>
              <a:t>photos</a:t>
            </a:r>
            <a:r>
              <a:rPr sz="1900" spc="-105" dirty="0">
                <a:solidFill>
                  <a:srgbClr val="3C3C3C"/>
                </a:solidFill>
                <a:latin typeface="Tahoma"/>
                <a:cs typeface="Tahoma"/>
              </a:rPr>
              <a:t> </a:t>
            </a:r>
            <a:r>
              <a:rPr sz="1900" spc="200" dirty="0">
                <a:solidFill>
                  <a:srgbClr val="3C3C3C"/>
                </a:solidFill>
                <a:latin typeface="Tahoma"/>
                <a:cs typeface="Tahoma"/>
              </a:rPr>
              <a:t>among </a:t>
            </a:r>
            <a:r>
              <a:rPr sz="1900" spc="-575" dirty="0">
                <a:solidFill>
                  <a:srgbClr val="3C3C3C"/>
                </a:solidFill>
                <a:latin typeface="Tahoma"/>
                <a:cs typeface="Tahoma"/>
              </a:rPr>
              <a:t> </a:t>
            </a:r>
            <a:r>
              <a:rPr sz="1900" spc="145" dirty="0">
                <a:solidFill>
                  <a:srgbClr val="3C3C3C"/>
                </a:solidFill>
                <a:latin typeface="Tahoma"/>
                <a:cs typeface="Tahoma"/>
              </a:rPr>
              <a:t>consumers</a:t>
            </a:r>
            <a:endParaRPr sz="1900">
              <a:latin typeface="Tahoma"/>
              <a:cs typeface="Tahoma"/>
            </a:endParaRPr>
          </a:p>
          <a:p>
            <a:pPr marL="422275" marR="486409">
              <a:lnSpc>
                <a:spcPct val="115100"/>
              </a:lnSpc>
            </a:pPr>
            <a:r>
              <a:rPr sz="1900" spc="135" dirty="0">
                <a:solidFill>
                  <a:srgbClr val="3C3C3C"/>
                </a:solidFill>
                <a:latin typeface="Tahoma"/>
                <a:cs typeface="Tahoma"/>
              </a:rPr>
              <a:t>Recurring</a:t>
            </a:r>
            <a:r>
              <a:rPr sz="1900" spc="-95" dirty="0">
                <a:solidFill>
                  <a:srgbClr val="3C3C3C"/>
                </a:solidFill>
                <a:latin typeface="Tahoma"/>
                <a:cs typeface="Tahoma"/>
              </a:rPr>
              <a:t> </a:t>
            </a:r>
            <a:r>
              <a:rPr sz="1900" spc="160" dirty="0">
                <a:solidFill>
                  <a:srgbClr val="3C3C3C"/>
                </a:solidFill>
                <a:latin typeface="Tahoma"/>
                <a:cs typeface="Tahoma"/>
              </a:rPr>
              <a:t>themes</a:t>
            </a:r>
            <a:r>
              <a:rPr sz="1900" spc="-95" dirty="0">
                <a:solidFill>
                  <a:srgbClr val="3C3C3C"/>
                </a:solidFill>
                <a:latin typeface="Tahoma"/>
                <a:cs typeface="Tahoma"/>
              </a:rPr>
              <a:t> </a:t>
            </a:r>
            <a:r>
              <a:rPr sz="1900" spc="150" dirty="0">
                <a:solidFill>
                  <a:srgbClr val="3C3C3C"/>
                </a:solidFill>
                <a:latin typeface="Tahoma"/>
                <a:cs typeface="Tahoma"/>
              </a:rPr>
              <a:t>in</a:t>
            </a:r>
            <a:r>
              <a:rPr sz="1900" spc="-95" dirty="0">
                <a:solidFill>
                  <a:srgbClr val="3C3C3C"/>
                </a:solidFill>
                <a:latin typeface="Tahoma"/>
                <a:cs typeface="Tahoma"/>
              </a:rPr>
              <a:t> </a:t>
            </a:r>
            <a:r>
              <a:rPr sz="1900" spc="155" dirty="0">
                <a:solidFill>
                  <a:srgbClr val="3C3C3C"/>
                </a:solidFill>
                <a:latin typeface="Tahoma"/>
                <a:cs typeface="Tahoma"/>
              </a:rPr>
              <a:t>popular</a:t>
            </a:r>
            <a:r>
              <a:rPr sz="1900" spc="-95" dirty="0">
                <a:solidFill>
                  <a:srgbClr val="3C3C3C"/>
                </a:solidFill>
                <a:latin typeface="Tahoma"/>
                <a:cs typeface="Tahoma"/>
              </a:rPr>
              <a:t> </a:t>
            </a:r>
            <a:r>
              <a:rPr sz="1900" spc="90" dirty="0">
                <a:solidFill>
                  <a:srgbClr val="3C3C3C"/>
                </a:solidFill>
                <a:latin typeface="Tahoma"/>
                <a:cs typeface="Tahoma"/>
              </a:rPr>
              <a:t>patterns,</a:t>
            </a:r>
            <a:r>
              <a:rPr sz="1900" spc="-95" dirty="0">
                <a:solidFill>
                  <a:srgbClr val="3C3C3C"/>
                </a:solidFill>
                <a:latin typeface="Tahoma"/>
                <a:cs typeface="Tahoma"/>
              </a:rPr>
              <a:t> </a:t>
            </a:r>
            <a:r>
              <a:rPr sz="1900" spc="80" dirty="0">
                <a:solidFill>
                  <a:srgbClr val="3C3C3C"/>
                </a:solidFill>
                <a:latin typeface="Tahoma"/>
                <a:cs typeface="Tahoma"/>
              </a:rPr>
              <a:t>shapes,</a:t>
            </a:r>
            <a:r>
              <a:rPr sz="1900" spc="-95" dirty="0">
                <a:solidFill>
                  <a:srgbClr val="3C3C3C"/>
                </a:solidFill>
                <a:latin typeface="Tahoma"/>
                <a:cs typeface="Tahoma"/>
              </a:rPr>
              <a:t> </a:t>
            </a:r>
            <a:r>
              <a:rPr sz="1900" spc="90" dirty="0">
                <a:solidFill>
                  <a:srgbClr val="3C3C3C"/>
                </a:solidFill>
                <a:latin typeface="Tahoma"/>
                <a:cs typeface="Tahoma"/>
              </a:rPr>
              <a:t>colours,</a:t>
            </a:r>
            <a:r>
              <a:rPr sz="1900" spc="-95" dirty="0">
                <a:solidFill>
                  <a:srgbClr val="3C3C3C"/>
                </a:solidFill>
                <a:latin typeface="Tahoma"/>
                <a:cs typeface="Tahoma"/>
              </a:rPr>
              <a:t> </a:t>
            </a:r>
            <a:r>
              <a:rPr sz="1900" spc="180" dirty="0">
                <a:solidFill>
                  <a:srgbClr val="3C3C3C"/>
                </a:solidFill>
                <a:latin typeface="Tahoma"/>
                <a:cs typeface="Tahoma"/>
              </a:rPr>
              <a:t>and</a:t>
            </a:r>
            <a:r>
              <a:rPr sz="1900" spc="-95" dirty="0">
                <a:solidFill>
                  <a:srgbClr val="3C3C3C"/>
                </a:solidFill>
                <a:latin typeface="Tahoma"/>
                <a:cs typeface="Tahoma"/>
              </a:rPr>
              <a:t> </a:t>
            </a:r>
            <a:r>
              <a:rPr sz="1900" spc="120" dirty="0">
                <a:solidFill>
                  <a:srgbClr val="3C3C3C"/>
                </a:solidFill>
                <a:latin typeface="Tahoma"/>
                <a:cs typeface="Tahoma"/>
              </a:rPr>
              <a:t>fashion </a:t>
            </a:r>
            <a:r>
              <a:rPr sz="1900" spc="-580" dirty="0">
                <a:solidFill>
                  <a:srgbClr val="3C3C3C"/>
                </a:solidFill>
                <a:latin typeface="Tahoma"/>
                <a:cs typeface="Tahoma"/>
              </a:rPr>
              <a:t> </a:t>
            </a:r>
            <a:r>
              <a:rPr sz="1900" spc="130" dirty="0">
                <a:solidFill>
                  <a:srgbClr val="3C3C3C"/>
                </a:solidFill>
                <a:latin typeface="Tahoma"/>
                <a:cs typeface="Tahoma"/>
              </a:rPr>
              <a:t>trends</a:t>
            </a:r>
            <a:endParaRPr sz="1900">
              <a:latin typeface="Tahoma"/>
              <a:cs typeface="Tahoma"/>
            </a:endParaRPr>
          </a:p>
          <a:p>
            <a:pPr>
              <a:lnSpc>
                <a:spcPct val="100000"/>
              </a:lnSpc>
              <a:spcBef>
                <a:spcPts val="30"/>
              </a:spcBef>
            </a:pPr>
            <a:endParaRPr sz="2150">
              <a:latin typeface="Tahoma"/>
              <a:cs typeface="Tahoma"/>
            </a:endParaRPr>
          </a:p>
          <a:p>
            <a:pPr marL="12700" marR="5080">
              <a:lnSpc>
                <a:spcPct val="115100"/>
              </a:lnSpc>
            </a:pPr>
            <a:r>
              <a:rPr sz="1900" spc="215" dirty="0">
                <a:solidFill>
                  <a:srgbClr val="3C3C3C"/>
                </a:solidFill>
                <a:latin typeface="Tahoma"/>
                <a:cs typeface="Tahoma"/>
              </a:rPr>
              <a:t>Human</a:t>
            </a:r>
            <a:r>
              <a:rPr sz="1900" spc="-100" dirty="0">
                <a:solidFill>
                  <a:srgbClr val="3C3C3C"/>
                </a:solidFill>
                <a:latin typeface="Tahoma"/>
                <a:cs typeface="Tahoma"/>
              </a:rPr>
              <a:t> </a:t>
            </a:r>
            <a:r>
              <a:rPr sz="1900" spc="114" dirty="0">
                <a:solidFill>
                  <a:srgbClr val="3C3C3C"/>
                </a:solidFill>
                <a:latin typeface="Tahoma"/>
                <a:cs typeface="Tahoma"/>
              </a:rPr>
              <a:t>designers</a:t>
            </a:r>
            <a:r>
              <a:rPr sz="1900" spc="-100" dirty="0">
                <a:solidFill>
                  <a:srgbClr val="3C3C3C"/>
                </a:solidFill>
                <a:latin typeface="Tahoma"/>
                <a:cs typeface="Tahoma"/>
              </a:rPr>
              <a:t> </a:t>
            </a:r>
            <a:r>
              <a:rPr sz="1900" spc="140" dirty="0">
                <a:solidFill>
                  <a:srgbClr val="3C3C3C"/>
                </a:solidFill>
                <a:latin typeface="Tahoma"/>
                <a:cs typeface="Tahoma"/>
              </a:rPr>
              <a:t>were</a:t>
            </a:r>
            <a:r>
              <a:rPr sz="1900" spc="-95" dirty="0">
                <a:solidFill>
                  <a:srgbClr val="3C3C3C"/>
                </a:solidFill>
                <a:latin typeface="Tahoma"/>
                <a:cs typeface="Tahoma"/>
              </a:rPr>
              <a:t> </a:t>
            </a:r>
            <a:r>
              <a:rPr sz="1900" spc="160" dirty="0">
                <a:solidFill>
                  <a:srgbClr val="3C3C3C"/>
                </a:solidFill>
                <a:latin typeface="Tahoma"/>
                <a:cs typeface="Tahoma"/>
              </a:rPr>
              <a:t>then</a:t>
            </a:r>
            <a:r>
              <a:rPr sz="1900" spc="-100" dirty="0">
                <a:solidFill>
                  <a:srgbClr val="3C3C3C"/>
                </a:solidFill>
                <a:latin typeface="Tahoma"/>
                <a:cs typeface="Tahoma"/>
              </a:rPr>
              <a:t> </a:t>
            </a:r>
            <a:r>
              <a:rPr sz="1900" spc="145" dirty="0">
                <a:solidFill>
                  <a:srgbClr val="3C3C3C"/>
                </a:solidFill>
                <a:latin typeface="Tahoma"/>
                <a:cs typeface="Tahoma"/>
              </a:rPr>
              <a:t>provided</a:t>
            </a:r>
            <a:r>
              <a:rPr sz="1900" spc="-95" dirty="0">
                <a:solidFill>
                  <a:srgbClr val="3C3C3C"/>
                </a:solidFill>
                <a:latin typeface="Tahoma"/>
                <a:cs typeface="Tahoma"/>
              </a:rPr>
              <a:t> </a:t>
            </a:r>
            <a:r>
              <a:rPr sz="1900" spc="180" dirty="0">
                <a:solidFill>
                  <a:srgbClr val="3C3C3C"/>
                </a:solidFill>
                <a:latin typeface="Tahoma"/>
                <a:cs typeface="Tahoma"/>
              </a:rPr>
              <a:t>with</a:t>
            </a:r>
            <a:r>
              <a:rPr sz="1900" spc="-100" dirty="0">
                <a:solidFill>
                  <a:srgbClr val="3C3C3C"/>
                </a:solidFill>
                <a:latin typeface="Tahoma"/>
                <a:cs typeface="Tahoma"/>
              </a:rPr>
              <a:t> </a:t>
            </a:r>
            <a:r>
              <a:rPr sz="1900" spc="170" dirty="0">
                <a:solidFill>
                  <a:srgbClr val="3C3C3C"/>
                </a:solidFill>
                <a:latin typeface="Tahoma"/>
                <a:cs typeface="Tahoma"/>
              </a:rPr>
              <a:t>knowledge</a:t>
            </a:r>
            <a:r>
              <a:rPr sz="1900" spc="-95" dirty="0">
                <a:solidFill>
                  <a:srgbClr val="3C3C3C"/>
                </a:solidFill>
                <a:latin typeface="Tahoma"/>
                <a:cs typeface="Tahoma"/>
              </a:rPr>
              <a:t> </a:t>
            </a:r>
            <a:r>
              <a:rPr sz="1900" spc="160" dirty="0">
                <a:solidFill>
                  <a:srgbClr val="3C3C3C"/>
                </a:solidFill>
                <a:latin typeface="Tahoma"/>
                <a:cs typeface="Tahoma"/>
              </a:rPr>
              <a:t>from</a:t>
            </a:r>
            <a:r>
              <a:rPr sz="1900" spc="-100" dirty="0">
                <a:solidFill>
                  <a:srgbClr val="3C3C3C"/>
                </a:solidFill>
                <a:latin typeface="Tahoma"/>
                <a:cs typeface="Tahoma"/>
              </a:rPr>
              <a:t> </a:t>
            </a:r>
            <a:r>
              <a:rPr sz="1900" spc="150" dirty="0">
                <a:solidFill>
                  <a:srgbClr val="3C3C3C"/>
                </a:solidFill>
                <a:latin typeface="Tahoma"/>
                <a:cs typeface="Tahoma"/>
              </a:rPr>
              <a:t>the</a:t>
            </a:r>
            <a:r>
              <a:rPr sz="1900" spc="-95" dirty="0">
                <a:solidFill>
                  <a:srgbClr val="3C3C3C"/>
                </a:solidFill>
                <a:latin typeface="Tahoma"/>
                <a:cs typeface="Tahoma"/>
              </a:rPr>
              <a:t> </a:t>
            </a:r>
            <a:r>
              <a:rPr sz="1900" spc="60" dirty="0">
                <a:solidFill>
                  <a:srgbClr val="3C3C3C"/>
                </a:solidFill>
                <a:latin typeface="Tahoma"/>
                <a:cs typeface="Tahoma"/>
              </a:rPr>
              <a:t>AI</a:t>
            </a:r>
            <a:r>
              <a:rPr sz="1900" spc="-100" dirty="0">
                <a:solidFill>
                  <a:srgbClr val="3C3C3C"/>
                </a:solidFill>
                <a:latin typeface="Tahoma"/>
                <a:cs typeface="Tahoma"/>
              </a:rPr>
              <a:t> </a:t>
            </a:r>
            <a:r>
              <a:rPr sz="1900" spc="125" dirty="0">
                <a:solidFill>
                  <a:srgbClr val="3C3C3C"/>
                </a:solidFill>
                <a:latin typeface="Tahoma"/>
                <a:cs typeface="Tahoma"/>
              </a:rPr>
              <a:t>system </a:t>
            </a:r>
            <a:r>
              <a:rPr sz="1900" spc="-575" dirty="0">
                <a:solidFill>
                  <a:srgbClr val="3C3C3C"/>
                </a:solidFill>
                <a:latin typeface="Tahoma"/>
                <a:cs typeface="Tahoma"/>
              </a:rPr>
              <a:t> </a:t>
            </a:r>
            <a:r>
              <a:rPr sz="1900" spc="95" dirty="0">
                <a:solidFill>
                  <a:srgbClr val="3C3C3C"/>
                </a:solidFill>
                <a:latin typeface="Tahoma"/>
                <a:cs typeface="Tahoma"/>
              </a:rPr>
              <a:t>so </a:t>
            </a:r>
            <a:r>
              <a:rPr sz="1900" spc="125" dirty="0">
                <a:solidFill>
                  <a:srgbClr val="3C3C3C"/>
                </a:solidFill>
                <a:latin typeface="Tahoma"/>
                <a:cs typeface="Tahoma"/>
              </a:rPr>
              <a:t>they </a:t>
            </a:r>
            <a:r>
              <a:rPr sz="1900" spc="175" dirty="0">
                <a:solidFill>
                  <a:srgbClr val="3C3C3C"/>
                </a:solidFill>
                <a:latin typeface="Tahoma"/>
                <a:cs typeface="Tahoma"/>
              </a:rPr>
              <a:t>could </a:t>
            </a:r>
            <a:r>
              <a:rPr sz="1900" spc="130" dirty="0">
                <a:solidFill>
                  <a:srgbClr val="3C3C3C"/>
                </a:solidFill>
                <a:latin typeface="Tahoma"/>
                <a:cs typeface="Tahoma"/>
              </a:rPr>
              <a:t>utilize </a:t>
            </a:r>
            <a:r>
              <a:rPr sz="1900" spc="120" dirty="0">
                <a:solidFill>
                  <a:srgbClr val="3C3C3C"/>
                </a:solidFill>
                <a:latin typeface="Tahoma"/>
                <a:cs typeface="Tahoma"/>
              </a:rPr>
              <a:t>it </a:t>
            </a:r>
            <a:r>
              <a:rPr sz="1900" spc="140" dirty="0">
                <a:solidFill>
                  <a:srgbClr val="3C3C3C"/>
                </a:solidFill>
                <a:latin typeface="Tahoma"/>
                <a:cs typeface="Tahoma"/>
              </a:rPr>
              <a:t>to </a:t>
            </a:r>
            <a:r>
              <a:rPr sz="1900" spc="195" dirty="0">
                <a:solidFill>
                  <a:srgbClr val="3C3C3C"/>
                </a:solidFill>
                <a:latin typeface="Tahoma"/>
                <a:cs typeface="Tahoma"/>
              </a:rPr>
              <a:t>make </a:t>
            </a:r>
            <a:r>
              <a:rPr sz="1900" spc="165" dirty="0">
                <a:solidFill>
                  <a:srgbClr val="3C3C3C"/>
                </a:solidFill>
                <a:latin typeface="Tahoma"/>
                <a:cs typeface="Tahoma"/>
              </a:rPr>
              <a:t>educated </a:t>
            </a:r>
            <a:r>
              <a:rPr sz="1900" spc="140" dirty="0">
                <a:solidFill>
                  <a:srgbClr val="3C3C3C"/>
                </a:solidFill>
                <a:latin typeface="Tahoma"/>
                <a:cs typeface="Tahoma"/>
              </a:rPr>
              <a:t>design </a:t>
            </a:r>
            <a:r>
              <a:rPr sz="1900" spc="130" dirty="0">
                <a:solidFill>
                  <a:srgbClr val="3C3C3C"/>
                </a:solidFill>
                <a:latin typeface="Tahoma"/>
                <a:cs typeface="Tahoma"/>
              </a:rPr>
              <a:t>decisions </a:t>
            </a:r>
            <a:r>
              <a:rPr sz="1900" spc="85" dirty="0">
                <a:solidFill>
                  <a:srgbClr val="3C3C3C"/>
                </a:solidFill>
                <a:latin typeface="Tahoma"/>
                <a:cs typeface="Tahoma"/>
              </a:rPr>
              <a:t>for </a:t>
            </a:r>
            <a:r>
              <a:rPr sz="1900" spc="120" dirty="0">
                <a:solidFill>
                  <a:srgbClr val="3C3C3C"/>
                </a:solidFill>
                <a:latin typeface="Tahoma"/>
                <a:cs typeface="Tahoma"/>
              </a:rPr>
              <a:t>their </a:t>
            </a:r>
            <a:r>
              <a:rPr sz="1900" spc="125" dirty="0">
                <a:solidFill>
                  <a:srgbClr val="3C3C3C"/>
                </a:solidFill>
                <a:latin typeface="Tahoma"/>
                <a:cs typeface="Tahoma"/>
              </a:rPr>
              <a:t> </a:t>
            </a:r>
            <a:r>
              <a:rPr sz="1900" spc="200" dirty="0">
                <a:solidFill>
                  <a:srgbClr val="3C3C3C"/>
                </a:solidFill>
                <a:latin typeface="Tahoma"/>
                <a:cs typeface="Tahoma"/>
              </a:rPr>
              <a:t>upcoming </a:t>
            </a:r>
            <a:r>
              <a:rPr sz="1900" spc="114" dirty="0">
                <a:solidFill>
                  <a:srgbClr val="3C3C3C"/>
                </a:solidFill>
                <a:latin typeface="Tahoma"/>
                <a:cs typeface="Tahoma"/>
              </a:rPr>
              <a:t>collection. </a:t>
            </a:r>
            <a:r>
              <a:rPr sz="1900" spc="170" dirty="0">
                <a:solidFill>
                  <a:srgbClr val="3C3C3C"/>
                </a:solidFill>
                <a:latin typeface="Tahoma"/>
                <a:cs typeface="Tahoma"/>
              </a:rPr>
              <a:t>Boohoo </a:t>
            </a:r>
            <a:r>
              <a:rPr sz="1900" spc="165" dirty="0">
                <a:solidFill>
                  <a:srgbClr val="3C3C3C"/>
                </a:solidFill>
                <a:latin typeface="Tahoma"/>
                <a:cs typeface="Tahoma"/>
              </a:rPr>
              <a:t>can emulate </a:t>
            </a:r>
            <a:r>
              <a:rPr sz="1900" spc="190" dirty="0">
                <a:solidFill>
                  <a:srgbClr val="3C3C3C"/>
                </a:solidFill>
                <a:latin typeface="Tahoma"/>
                <a:cs typeface="Tahoma"/>
              </a:rPr>
              <a:t>Tommy </a:t>
            </a:r>
            <a:r>
              <a:rPr sz="1900" spc="114" dirty="0">
                <a:solidFill>
                  <a:srgbClr val="3C3C3C"/>
                </a:solidFill>
                <a:latin typeface="Tahoma"/>
                <a:cs typeface="Tahoma"/>
              </a:rPr>
              <a:t>Hilfiger </a:t>
            </a:r>
            <a:r>
              <a:rPr sz="1900" spc="145" dirty="0">
                <a:solidFill>
                  <a:srgbClr val="3C3C3C"/>
                </a:solidFill>
                <a:latin typeface="Tahoma"/>
                <a:cs typeface="Tahoma"/>
              </a:rPr>
              <a:t>by </a:t>
            </a:r>
            <a:r>
              <a:rPr sz="1900" spc="150" dirty="0">
                <a:solidFill>
                  <a:srgbClr val="3C3C3C"/>
                </a:solidFill>
                <a:latin typeface="Tahoma"/>
                <a:cs typeface="Tahoma"/>
              </a:rPr>
              <a:t> </a:t>
            </a:r>
            <a:r>
              <a:rPr sz="1900" spc="140" dirty="0">
                <a:solidFill>
                  <a:srgbClr val="3C3C3C"/>
                </a:solidFill>
                <a:latin typeface="Tahoma"/>
                <a:cs typeface="Tahoma"/>
              </a:rPr>
              <a:t>incorporating</a:t>
            </a:r>
            <a:r>
              <a:rPr sz="1900" spc="-105" dirty="0">
                <a:solidFill>
                  <a:srgbClr val="3C3C3C"/>
                </a:solidFill>
                <a:latin typeface="Tahoma"/>
                <a:cs typeface="Tahoma"/>
              </a:rPr>
              <a:t> </a:t>
            </a:r>
            <a:r>
              <a:rPr sz="1900" spc="60" dirty="0">
                <a:solidFill>
                  <a:srgbClr val="3C3C3C"/>
                </a:solidFill>
                <a:latin typeface="Tahoma"/>
                <a:cs typeface="Tahoma"/>
              </a:rPr>
              <a:t>AI</a:t>
            </a:r>
            <a:r>
              <a:rPr sz="1900" spc="-105" dirty="0">
                <a:solidFill>
                  <a:srgbClr val="3C3C3C"/>
                </a:solidFill>
                <a:latin typeface="Tahoma"/>
                <a:cs typeface="Tahoma"/>
              </a:rPr>
              <a:t> </a:t>
            </a:r>
            <a:r>
              <a:rPr sz="1900" spc="145" dirty="0">
                <a:solidFill>
                  <a:srgbClr val="3C3C3C"/>
                </a:solidFill>
                <a:latin typeface="Tahoma"/>
                <a:cs typeface="Tahoma"/>
              </a:rPr>
              <a:t>into</a:t>
            </a:r>
            <a:r>
              <a:rPr sz="1900" spc="-105" dirty="0">
                <a:solidFill>
                  <a:srgbClr val="3C3C3C"/>
                </a:solidFill>
                <a:latin typeface="Tahoma"/>
                <a:cs typeface="Tahoma"/>
              </a:rPr>
              <a:t> </a:t>
            </a:r>
            <a:r>
              <a:rPr sz="1900" spc="90" dirty="0">
                <a:solidFill>
                  <a:srgbClr val="3C3C3C"/>
                </a:solidFill>
                <a:latin typeface="Tahoma"/>
                <a:cs typeface="Tahoma"/>
              </a:rPr>
              <a:t>its</a:t>
            </a:r>
            <a:r>
              <a:rPr sz="1900" spc="-105" dirty="0">
                <a:solidFill>
                  <a:srgbClr val="3C3C3C"/>
                </a:solidFill>
                <a:latin typeface="Tahoma"/>
                <a:cs typeface="Tahoma"/>
              </a:rPr>
              <a:t> </a:t>
            </a:r>
            <a:r>
              <a:rPr sz="1900" spc="145" dirty="0">
                <a:solidFill>
                  <a:srgbClr val="3C3C3C"/>
                </a:solidFill>
                <a:latin typeface="Tahoma"/>
                <a:cs typeface="Tahoma"/>
              </a:rPr>
              <a:t>collection</a:t>
            </a:r>
            <a:r>
              <a:rPr sz="1900" spc="-105" dirty="0">
                <a:solidFill>
                  <a:srgbClr val="3C3C3C"/>
                </a:solidFill>
                <a:latin typeface="Tahoma"/>
                <a:cs typeface="Tahoma"/>
              </a:rPr>
              <a:t> </a:t>
            </a:r>
            <a:r>
              <a:rPr sz="1900" spc="140" dirty="0">
                <a:solidFill>
                  <a:srgbClr val="3C3C3C"/>
                </a:solidFill>
                <a:latin typeface="Tahoma"/>
                <a:cs typeface="Tahoma"/>
              </a:rPr>
              <a:t>development.</a:t>
            </a:r>
            <a:endParaRPr sz="1900">
              <a:latin typeface="Tahoma"/>
              <a:cs typeface="Tahoma"/>
            </a:endParaRPr>
          </a:p>
        </p:txBody>
      </p:sp>
      <p:pic>
        <p:nvPicPr>
          <p:cNvPr id="12" name="object 12"/>
          <p:cNvPicPr/>
          <p:nvPr/>
        </p:nvPicPr>
        <p:blipFill>
          <a:blip r:embed="rId4" cstate="print"/>
          <a:stretch>
            <a:fillRect/>
          </a:stretch>
        </p:blipFill>
        <p:spPr>
          <a:xfrm>
            <a:off x="1028700" y="1000128"/>
            <a:ext cx="4619624" cy="703695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ECD9D3"/>
          </a:solidFill>
        </p:spPr>
        <p:txBody>
          <a:bodyPr wrap="square" lIns="0" tIns="0" rIns="0" bIns="0" rtlCol="0"/>
          <a:lstStyle/>
          <a:p>
            <a:endParaRPr/>
          </a:p>
        </p:txBody>
      </p:sp>
      <p:graphicFrame>
        <p:nvGraphicFramePr>
          <p:cNvPr id="3" name="object 3"/>
          <p:cNvGraphicFramePr>
            <a:graphicFrameLocks noGrp="1"/>
          </p:cNvGraphicFramePr>
          <p:nvPr/>
        </p:nvGraphicFramePr>
        <p:xfrm>
          <a:off x="8604456" y="1028700"/>
          <a:ext cx="8658225" cy="8126316"/>
        </p:xfrm>
        <a:graphic>
          <a:graphicData uri="http://schemas.openxmlformats.org/drawingml/2006/table">
            <a:tbl>
              <a:tblPr firstRow="1" bandRow="1">
                <a:tableStyleId>{2D5ABB26-0587-4C30-8999-92F81FD0307C}</a:tableStyleId>
              </a:tblPr>
              <a:tblGrid>
                <a:gridCol w="4326890">
                  <a:extLst>
                    <a:ext uri="{9D8B030D-6E8A-4147-A177-3AD203B41FA5}">
                      <a16:colId xmlns:a16="http://schemas.microsoft.com/office/drawing/2014/main" val="20000"/>
                    </a:ext>
                  </a:extLst>
                </a:gridCol>
                <a:gridCol w="4331335">
                  <a:extLst>
                    <a:ext uri="{9D8B030D-6E8A-4147-A177-3AD203B41FA5}">
                      <a16:colId xmlns:a16="http://schemas.microsoft.com/office/drawing/2014/main" val="20001"/>
                    </a:ext>
                  </a:extLst>
                </a:gridCol>
              </a:tblGrid>
              <a:tr h="2390774">
                <a:tc gridSpan="2">
                  <a:txBody>
                    <a:bodyPr/>
                    <a:lstStyle/>
                    <a:p>
                      <a:pPr marL="527685" marR="621030">
                        <a:lnSpc>
                          <a:spcPct val="115599"/>
                        </a:lnSpc>
                        <a:spcBef>
                          <a:spcPts val="880"/>
                        </a:spcBef>
                      </a:pPr>
                      <a:r>
                        <a:rPr sz="2000" spc="105" dirty="0">
                          <a:solidFill>
                            <a:srgbClr val="FFFFFF"/>
                          </a:solidFill>
                          <a:latin typeface="Tahoma"/>
                          <a:cs typeface="Tahoma"/>
                        </a:rPr>
                        <a:t>The</a:t>
                      </a:r>
                      <a:r>
                        <a:rPr sz="2000" spc="-110" dirty="0">
                          <a:solidFill>
                            <a:srgbClr val="FFFFFF"/>
                          </a:solidFill>
                          <a:latin typeface="Tahoma"/>
                          <a:cs typeface="Tahoma"/>
                        </a:rPr>
                        <a:t> </a:t>
                      </a:r>
                      <a:r>
                        <a:rPr sz="2000" spc="140" dirty="0">
                          <a:solidFill>
                            <a:srgbClr val="FFFFFF"/>
                          </a:solidFill>
                          <a:latin typeface="Tahoma"/>
                          <a:cs typeface="Tahoma"/>
                        </a:rPr>
                        <a:t>Uruguay</a:t>
                      </a:r>
                      <a:r>
                        <a:rPr sz="2000" spc="-110" dirty="0">
                          <a:solidFill>
                            <a:srgbClr val="FFFFFF"/>
                          </a:solidFill>
                          <a:latin typeface="Tahoma"/>
                          <a:cs typeface="Tahoma"/>
                        </a:rPr>
                        <a:t> </a:t>
                      </a:r>
                      <a:r>
                        <a:rPr sz="2000" spc="200" dirty="0">
                          <a:solidFill>
                            <a:srgbClr val="FFFFFF"/>
                          </a:solidFill>
                          <a:latin typeface="Tahoma"/>
                          <a:cs typeface="Tahoma"/>
                        </a:rPr>
                        <a:t>Round</a:t>
                      </a:r>
                      <a:r>
                        <a:rPr sz="2000" spc="-105" dirty="0">
                          <a:solidFill>
                            <a:srgbClr val="FFFFFF"/>
                          </a:solidFill>
                          <a:latin typeface="Tahoma"/>
                          <a:cs typeface="Tahoma"/>
                        </a:rPr>
                        <a:t> </a:t>
                      </a:r>
                      <a:r>
                        <a:rPr sz="2000" spc="190" dirty="0">
                          <a:solidFill>
                            <a:srgbClr val="FFFFFF"/>
                          </a:solidFill>
                          <a:latin typeface="Tahoma"/>
                          <a:cs typeface="Tahoma"/>
                        </a:rPr>
                        <a:t>and</a:t>
                      </a:r>
                      <a:r>
                        <a:rPr sz="2000" spc="-110" dirty="0">
                          <a:solidFill>
                            <a:srgbClr val="FFFFFF"/>
                          </a:solidFill>
                          <a:latin typeface="Tahoma"/>
                          <a:cs typeface="Tahoma"/>
                        </a:rPr>
                        <a:t> </a:t>
                      </a:r>
                      <a:r>
                        <a:rPr sz="2000" spc="200" dirty="0">
                          <a:solidFill>
                            <a:srgbClr val="FFFFFF"/>
                          </a:solidFill>
                          <a:latin typeface="Tahoma"/>
                          <a:cs typeface="Tahoma"/>
                        </a:rPr>
                        <a:t>MERCOSUR</a:t>
                      </a:r>
                      <a:r>
                        <a:rPr sz="2000" spc="-105" dirty="0">
                          <a:solidFill>
                            <a:srgbClr val="FFFFFF"/>
                          </a:solidFill>
                          <a:latin typeface="Tahoma"/>
                          <a:cs typeface="Tahoma"/>
                        </a:rPr>
                        <a:t> </a:t>
                      </a:r>
                      <a:r>
                        <a:rPr sz="2000" spc="135" dirty="0">
                          <a:solidFill>
                            <a:srgbClr val="FFFFFF"/>
                          </a:solidFill>
                          <a:latin typeface="Tahoma"/>
                          <a:cs typeface="Tahoma"/>
                        </a:rPr>
                        <a:t>trade</a:t>
                      </a:r>
                      <a:r>
                        <a:rPr sz="2000" spc="-110" dirty="0">
                          <a:solidFill>
                            <a:srgbClr val="FFFFFF"/>
                          </a:solidFill>
                          <a:latin typeface="Tahoma"/>
                          <a:cs typeface="Tahoma"/>
                        </a:rPr>
                        <a:t> </a:t>
                      </a:r>
                      <a:r>
                        <a:rPr sz="2000" spc="105" dirty="0">
                          <a:solidFill>
                            <a:srgbClr val="FFFFFF"/>
                          </a:solidFill>
                          <a:latin typeface="Tahoma"/>
                          <a:cs typeface="Tahoma"/>
                        </a:rPr>
                        <a:t>accords,</a:t>
                      </a:r>
                      <a:r>
                        <a:rPr sz="2000" spc="-105" dirty="0">
                          <a:solidFill>
                            <a:srgbClr val="FFFFFF"/>
                          </a:solidFill>
                          <a:latin typeface="Tahoma"/>
                          <a:cs typeface="Tahoma"/>
                        </a:rPr>
                        <a:t> </a:t>
                      </a:r>
                      <a:r>
                        <a:rPr sz="2000" spc="204" dirty="0">
                          <a:solidFill>
                            <a:srgbClr val="FFFFFF"/>
                          </a:solidFill>
                          <a:latin typeface="Tahoma"/>
                          <a:cs typeface="Tahoma"/>
                        </a:rPr>
                        <a:t>which </a:t>
                      </a:r>
                      <a:r>
                        <a:rPr sz="2000" spc="210" dirty="0">
                          <a:solidFill>
                            <a:srgbClr val="FFFFFF"/>
                          </a:solidFill>
                          <a:latin typeface="Tahoma"/>
                          <a:cs typeface="Tahoma"/>
                        </a:rPr>
                        <a:t> </a:t>
                      </a:r>
                      <a:r>
                        <a:rPr sz="2000" spc="150" dirty="0">
                          <a:solidFill>
                            <a:srgbClr val="FFFFFF"/>
                          </a:solidFill>
                          <a:latin typeface="Tahoma"/>
                          <a:cs typeface="Tahoma"/>
                        </a:rPr>
                        <a:t>were negotiated </a:t>
                      </a:r>
                      <a:r>
                        <a:rPr sz="2000" spc="130" dirty="0">
                          <a:solidFill>
                            <a:srgbClr val="FFFFFF"/>
                          </a:solidFill>
                          <a:latin typeface="Tahoma"/>
                          <a:cs typeface="Tahoma"/>
                        </a:rPr>
                        <a:t>at </a:t>
                      </a:r>
                      <a:r>
                        <a:rPr sz="2000" spc="160" dirty="0">
                          <a:solidFill>
                            <a:srgbClr val="FFFFFF"/>
                          </a:solidFill>
                          <a:latin typeface="Tahoma"/>
                          <a:cs typeface="Tahoma"/>
                        </a:rPr>
                        <a:t>the </a:t>
                      </a:r>
                      <a:r>
                        <a:rPr sz="2000" spc="170" dirty="0">
                          <a:solidFill>
                            <a:srgbClr val="FFFFFF"/>
                          </a:solidFill>
                          <a:latin typeface="Tahoma"/>
                          <a:cs typeface="Tahoma"/>
                        </a:rPr>
                        <a:t>beginning </a:t>
                      </a:r>
                      <a:r>
                        <a:rPr sz="2000" spc="100" dirty="0">
                          <a:solidFill>
                            <a:srgbClr val="FFFFFF"/>
                          </a:solidFill>
                          <a:latin typeface="Tahoma"/>
                          <a:cs typeface="Tahoma"/>
                        </a:rPr>
                        <a:t>of </a:t>
                      </a:r>
                      <a:r>
                        <a:rPr sz="2000" spc="160" dirty="0">
                          <a:solidFill>
                            <a:srgbClr val="FFFFFF"/>
                          </a:solidFill>
                          <a:latin typeface="Tahoma"/>
                          <a:cs typeface="Tahoma"/>
                        </a:rPr>
                        <a:t>the </a:t>
                      </a:r>
                      <a:r>
                        <a:rPr sz="2000" spc="15" dirty="0">
                          <a:solidFill>
                            <a:srgbClr val="FFFFFF"/>
                          </a:solidFill>
                          <a:latin typeface="Tahoma"/>
                          <a:cs typeface="Tahoma"/>
                        </a:rPr>
                        <a:t>1990s, </a:t>
                      </a:r>
                      <a:r>
                        <a:rPr sz="2000" spc="125" dirty="0">
                          <a:solidFill>
                            <a:srgbClr val="FFFFFF"/>
                          </a:solidFill>
                          <a:latin typeface="Tahoma"/>
                          <a:cs typeface="Tahoma"/>
                        </a:rPr>
                        <a:t>have </a:t>
                      </a:r>
                      <a:r>
                        <a:rPr sz="2000" spc="170" dirty="0">
                          <a:solidFill>
                            <a:srgbClr val="FFFFFF"/>
                          </a:solidFill>
                          <a:latin typeface="Tahoma"/>
                          <a:cs typeface="Tahoma"/>
                        </a:rPr>
                        <a:t>been </a:t>
                      </a:r>
                      <a:r>
                        <a:rPr sz="2000" spc="-610" dirty="0">
                          <a:solidFill>
                            <a:srgbClr val="FFFFFF"/>
                          </a:solidFill>
                          <a:latin typeface="Tahoma"/>
                          <a:cs typeface="Tahoma"/>
                        </a:rPr>
                        <a:t> </a:t>
                      </a:r>
                      <a:r>
                        <a:rPr sz="2000" spc="105" dirty="0">
                          <a:solidFill>
                            <a:srgbClr val="FFFFFF"/>
                          </a:solidFill>
                          <a:latin typeface="Tahoma"/>
                          <a:cs typeface="Tahoma"/>
                        </a:rPr>
                        <a:t>Brazil's</a:t>
                      </a:r>
                      <a:r>
                        <a:rPr sz="2000" spc="-110" dirty="0">
                          <a:solidFill>
                            <a:srgbClr val="FFFFFF"/>
                          </a:solidFill>
                          <a:latin typeface="Tahoma"/>
                          <a:cs typeface="Tahoma"/>
                        </a:rPr>
                        <a:t> </a:t>
                      </a:r>
                      <a:r>
                        <a:rPr sz="2000" spc="150" dirty="0">
                          <a:solidFill>
                            <a:srgbClr val="FFFFFF"/>
                          </a:solidFill>
                          <a:latin typeface="Tahoma"/>
                          <a:cs typeface="Tahoma"/>
                        </a:rPr>
                        <a:t>primary</a:t>
                      </a:r>
                      <a:r>
                        <a:rPr sz="2000" spc="-105" dirty="0">
                          <a:solidFill>
                            <a:srgbClr val="FFFFFF"/>
                          </a:solidFill>
                          <a:latin typeface="Tahoma"/>
                          <a:cs typeface="Tahoma"/>
                        </a:rPr>
                        <a:t> </a:t>
                      </a:r>
                      <a:r>
                        <a:rPr sz="2000" spc="135" dirty="0">
                          <a:solidFill>
                            <a:srgbClr val="FFFFFF"/>
                          </a:solidFill>
                          <a:latin typeface="Tahoma"/>
                          <a:cs typeface="Tahoma"/>
                        </a:rPr>
                        <a:t>trade</a:t>
                      </a:r>
                      <a:r>
                        <a:rPr sz="2000" spc="-105" dirty="0">
                          <a:solidFill>
                            <a:srgbClr val="FFFFFF"/>
                          </a:solidFill>
                          <a:latin typeface="Tahoma"/>
                          <a:cs typeface="Tahoma"/>
                        </a:rPr>
                        <a:t> </a:t>
                      </a:r>
                      <a:r>
                        <a:rPr sz="2000" spc="150" dirty="0">
                          <a:solidFill>
                            <a:srgbClr val="FFFFFF"/>
                          </a:solidFill>
                          <a:latin typeface="Tahoma"/>
                          <a:cs typeface="Tahoma"/>
                        </a:rPr>
                        <a:t>policy</a:t>
                      </a:r>
                      <a:r>
                        <a:rPr sz="2000" spc="-105" dirty="0">
                          <a:solidFill>
                            <a:srgbClr val="FFFFFF"/>
                          </a:solidFill>
                          <a:latin typeface="Tahoma"/>
                          <a:cs typeface="Tahoma"/>
                        </a:rPr>
                        <a:t> </a:t>
                      </a:r>
                      <a:r>
                        <a:rPr sz="2000" spc="70" dirty="0">
                          <a:solidFill>
                            <a:srgbClr val="FFFFFF"/>
                          </a:solidFill>
                          <a:latin typeface="Tahoma"/>
                          <a:cs typeface="Tahoma"/>
                        </a:rPr>
                        <a:t>goals.</a:t>
                      </a:r>
                      <a:r>
                        <a:rPr sz="2000" spc="-105" dirty="0">
                          <a:solidFill>
                            <a:srgbClr val="FFFFFF"/>
                          </a:solidFill>
                          <a:latin typeface="Tahoma"/>
                          <a:cs typeface="Tahoma"/>
                        </a:rPr>
                        <a:t> </a:t>
                      </a:r>
                      <a:r>
                        <a:rPr sz="2000" spc="275" dirty="0">
                          <a:solidFill>
                            <a:srgbClr val="FFFFFF"/>
                          </a:solidFill>
                          <a:latin typeface="Tahoma"/>
                          <a:cs typeface="Tahoma"/>
                        </a:rPr>
                        <a:t>A</a:t>
                      </a:r>
                      <a:r>
                        <a:rPr sz="2000" spc="-110" dirty="0">
                          <a:solidFill>
                            <a:srgbClr val="FFFFFF"/>
                          </a:solidFill>
                          <a:latin typeface="Tahoma"/>
                          <a:cs typeface="Tahoma"/>
                        </a:rPr>
                        <a:t> </a:t>
                      </a:r>
                      <a:r>
                        <a:rPr sz="2000" spc="150" dirty="0">
                          <a:solidFill>
                            <a:srgbClr val="FFFFFF"/>
                          </a:solidFill>
                          <a:latin typeface="Tahoma"/>
                          <a:cs typeface="Tahoma"/>
                        </a:rPr>
                        <a:t>major</a:t>
                      </a:r>
                      <a:r>
                        <a:rPr sz="2000" spc="-105" dirty="0">
                          <a:solidFill>
                            <a:srgbClr val="FFFFFF"/>
                          </a:solidFill>
                          <a:latin typeface="Tahoma"/>
                          <a:cs typeface="Tahoma"/>
                        </a:rPr>
                        <a:t> </a:t>
                      </a:r>
                      <a:r>
                        <a:rPr sz="2000" spc="190" dirty="0">
                          <a:solidFill>
                            <a:srgbClr val="FFFFFF"/>
                          </a:solidFill>
                          <a:latin typeface="Tahoma"/>
                          <a:cs typeface="Tahoma"/>
                        </a:rPr>
                        <a:t>item</a:t>
                      </a:r>
                      <a:r>
                        <a:rPr sz="2000" spc="-105" dirty="0">
                          <a:solidFill>
                            <a:srgbClr val="FFFFFF"/>
                          </a:solidFill>
                          <a:latin typeface="Tahoma"/>
                          <a:cs typeface="Tahoma"/>
                        </a:rPr>
                        <a:t> </a:t>
                      </a:r>
                      <a:r>
                        <a:rPr sz="2000" spc="180" dirty="0">
                          <a:solidFill>
                            <a:srgbClr val="FFFFFF"/>
                          </a:solidFill>
                          <a:latin typeface="Tahoma"/>
                          <a:cs typeface="Tahoma"/>
                        </a:rPr>
                        <a:t>on</a:t>
                      </a:r>
                      <a:r>
                        <a:rPr sz="2000" spc="-105" dirty="0">
                          <a:solidFill>
                            <a:srgbClr val="FFFFFF"/>
                          </a:solidFill>
                          <a:latin typeface="Tahoma"/>
                          <a:cs typeface="Tahoma"/>
                        </a:rPr>
                        <a:t> </a:t>
                      </a:r>
                      <a:r>
                        <a:rPr sz="2000" spc="95" dirty="0">
                          <a:solidFill>
                            <a:srgbClr val="FFFFFF"/>
                          </a:solidFill>
                          <a:latin typeface="Tahoma"/>
                          <a:cs typeface="Tahoma"/>
                        </a:rPr>
                        <a:t>its</a:t>
                      </a:r>
                      <a:r>
                        <a:rPr sz="2000" spc="-105" dirty="0">
                          <a:solidFill>
                            <a:srgbClr val="FFFFFF"/>
                          </a:solidFill>
                          <a:latin typeface="Tahoma"/>
                          <a:cs typeface="Tahoma"/>
                        </a:rPr>
                        <a:t> </a:t>
                      </a:r>
                      <a:r>
                        <a:rPr sz="2000" spc="135" dirty="0">
                          <a:solidFill>
                            <a:srgbClr val="FFFFFF"/>
                          </a:solidFill>
                          <a:latin typeface="Tahoma"/>
                          <a:cs typeface="Tahoma"/>
                        </a:rPr>
                        <a:t>trade </a:t>
                      </a:r>
                      <a:r>
                        <a:rPr sz="2000" spc="-610" dirty="0">
                          <a:solidFill>
                            <a:srgbClr val="FFFFFF"/>
                          </a:solidFill>
                          <a:latin typeface="Tahoma"/>
                          <a:cs typeface="Tahoma"/>
                        </a:rPr>
                        <a:t> </a:t>
                      </a:r>
                      <a:r>
                        <a:rPr sz="2000" spc="160" dirty="0">
                          <a:solidFill>
                            <a:srgbClr val="FFFFFF"/>
                          </a:solidFill>
                          <a:latin typeface="Tahoma"/>
                          <a:cs typeface="Tahoma"/>
                        </a:rPr>
                        <a:t>agenda</a:t>
                      </a:r>
                      <a:r>
                        <a:rPr sz="2000" spc="-105" dirty="0">
                          <a:solidFill>
                            <a:srgbClr val="FFFFFF"/>
                          </a:solidFill>
                          <a:latin typeface="Tahoma"/>
                          <a:cs typeface="Tahoma"/>
                        </a:rPr>
                        <a:t> </a:t>
                      </a:r>
                      <a:r>
                        <a:rPr sz="2000" spc="75" dirty="0">
                          <a:solidFill>
                            <a:srgbClr val="FFFFFF"/>
                          </a:solidFill>
                          <a:latin typeface="Tahoma"/>
                          <a:cs typeface="Tahoma"/>
                        </a:rPr>
                        <a:t>is</a:t>
                      </a:r>
                      <a:r>
                        <a:rPr sz="2000" spc="-105" dirty="0">
                          <a:solidFill>
                            <a:srgbClr val="FFFFFF"/>
                          </a:solidFill>
                          <a:latin typeface="Tahoma"/>
                          <a:cs typeface="Tahoma"/>
                        </a:rPr>
                        <a:t> </a:t>
                      </a:r>
                      <a:r>
                        <a:rPr sz="2000" spc="150" dirty="0">
                          <a:solidFill>
                            <a:srgbClr val="FFFFFF"/>
                          </a:solidFill>
                          <a:latin typeface="Tahoma"/>
                          <a:cs typeface="Tahoma"/>
                        </a:rPr>
                        <a:t>to</a:t>
                      </a:r>
                      <a:r>
                        <a:rPr sz="2000" spc="-105" dirty="0">
                          <a:solidFill>
                            <a:srgbClr val="FFFFFF"/>
                          </a:solidFill>
                          <a:latin typeface="Tahoma"/>
                          <a:cs typeface="Tahoma"/>
                        </a:rPr>
                        <a:t> </a:t>
                      </a:r>
                      <a:r>
                        <a:rPr sz="2000" spc="160" dirty="0">
                          <a:solidFill>
                            <a:srgbClr val="FFFFFF"/>
                          </a:solidFill>
                          <a:latin typeface="Tahoma"/>
                          <a:cs typeface="Tahoma"/>
                        </a:rPr>
                        <a:t>improve</a:t>
                      </a:r>
                      <a:r>
                        <a:rPr sz="2000" spc="-105" dirty="0">
                          <a:solidFill>
                            <a:srgbClr val="FFFFFF"/>
                          </a:solidFill>
                          <a:latin typeface="Tahoma"/>
                          <a:cs typeface="Tahoma"/>
                        </a:rPr>
                        <a:t> </a:t>
                      </a:r>
                      <a:r>
                        <a:rPr sz="2000" spc="160" dirty="0">
                          <a:solidFill>
                            <a:srgbClr val="FFFFFF"/>
                          </a:solidFill>
                          <a:latin typeface="Tahoma"/>
                          <a:cs typeface="Tahoma"/>
                        </a:rPr>
                        <a:t>the</a:t>
                      </a:r>
                      <a:r>
                        <a:rPr sz="2000" spc="-105" dirty="0">
                          <a:solidFill>
                            <a:srgbClr val="FFFFFF"/>
                          </a:solidFill>
                          <a:latin typeface="Tahoma"/>
                          <a:cs typeface="Tahoma"/>
                        </a:rPr>
                        <a:t> </a:t>
                      </a:r>
                      <a:r>
                        <a:rPr sz="2000" spc="155" dirty="0">
                          <a:solidFill>
                            <a:srgbClr val="FFFFFF"/>
                          </a:solidFill>
                          <a:latin typeface="Tahoma"/>
                          <a:cs typeface="Tahoma"/>
                        </a:rPr>
                        <a:t>conditions</a:t>
                      </a:r>
                      <a:r>
                        <a:rPr sz="2000" spc="-105" dirty="0">
                          <a:solidFill>
                            <a:srgbClr val="FFFFFF"/>
                          </a:solidFill>
                          <a:latin typeface="Tahoma"/>
                          <a:cs typeface="Tahoma"/>
                        </a:rPr>
                        <a:t> </a:t>
                      </a:r>
                      <a:r>
                        <a:rPr sz="2000" spc="90" dirty="0">
                          <a:solidFill>
                            <a:srgbClr val="FFFFFF"/>
                          </a:solidFill>
                          <a:latin typeface="Tahoma"/>
                          <a:cs typeface="Tahoma"/>
                        </a:rPr>
                        <a:t>for</a:t>
                      </a:r>
                      <a:r>
                        <a:rPr sz="2000" spc="-105" dirty="0">
                          <a:solidFill>
                            <a:srgbClr val="FFFFFF"/>
                          </a:solidFill>
                          <a:latin typeface="Tahoma"/>
                          <a:cs typeface="Tahoma"/>
                        </a:rPr>
                        <a:t> </a:t>
                      </a:r>
                      <a:r>
                        <a:rPr sz="2000" spc="135" dirty="0">
                          <a:solidFill>
                            <a:srgbClr val="FFFFFF"/>
                          </a:solidFill>
                          <a:latin typeface="Tahoma"/>
                          <a:cs typeface="Tahoma"/>
                        </a:rPr>
                        <a:t>Brazilian</a:t>
                      </a:r>
                      <a:r>
                        <a:rPr sz="2000" spc="-105" dirty="0">
                          <a:solidFill>
                            <a:srgbClr val="FFFFFF"/>
                          </a:solidFill>
                          <a:latin typeface="Tahoma"/>
                          <a:cs typeface="Tahoma"/>
                        </a:rPr>
                        <a:t> </a:t>
                      </a:r>
                      <a:r>
                        <a:rPr sz="2000" spc="160" dirty="0">
                          <a:solidFill>
                            <a:srgbClr val="FFFFFF"/>
                          </a:solidFill>
                          <a:latin typeface="Tahoma"/>
                          <a:cs typeface="Tahoma"/>
                        </a:rPr>
                        <a:t>products </a:t>
                      </a:r>
                      <a:r>
                        <a:rPr sz="2000" spc="165" dirty="0">
                          <a:solidFill>
                            <a:srgbClr val="FFFFFF"/>
                          </a:solidFill>
                          <a:latin typeface="Tahoma"/>
                          <a:cs typeface="Tahoma"/>
                        </a:rPr>
                        <a:t> </a:t>
                      </a:r>
                      <a:r>
                        <a:rPr sz="2000" spc="150" dirty="0">
                          <a:solidFill>
                            <a:srgbClr val="FFFFFF"/>
                          </a:solidFill>
                          <a:latin typeface="Tahoma"/>
                          <a:cs typeface="Tahoma"/>
                        </a:rPr>
                        <a:t>to</a:t>
                      </a:r>
                      <a:r>
                        <a:rPr sz="2000" spc="-105" dirty="0">
                          <a:solidFill>
                            <a:srgbClr val="FFFFFF"/>
                          </a:solidFill>
                          <a:latin typeface="Tahoma"/>
                          <a:cs typeface="Tahoma"/>
                        </a:rPr>
                        <a:t> </a:t>
                      </a:r>
                      <a:r>
                        <a:rPr sz="2000" spc="125" dirty="0">
                          <a:solidFill>
                            <a:srgbClr val="FFFFFF"/>
                          </a:solidFill>
                          <a:latin typeface="Tahoma"/>
                          <a:cs typeface="Tahoma"/>
                        </a:rPr>
                        <a:t>enter</a:t>
                      </a:r>
                      <a:r>
                        <a:rPr sz="2000" spc="-100" dirty="0">
                          <a:solidFill>
                            <a:srgbClr val="FFFFFF"/>
                          </a:solidFill>
                          <a:latin typeface="Tahoma"/>
                          <a:cs typeface="Tahoma"/>
                        </a:rPr>
                        <a:t> </a:t>
                      </a:r>
                      <a:r>
                        <a:rPr sz="2000" spc="135" dirty="0">
                          <a:solidFill>
                            <a:srgbClr val="FFFFFF"/>
                          </a:solidFill>
                          <a:latin typeface="Tahoma"/>
                          <a:cs typeface="Tahoma"/>
                        </a:rPr>
                        <a:t>international</a:t>
                      </a:r>
                      <a:r>
                        <a:rPr sz="2000" spc="-100" dirty="0">
                          <a:solidFill>
                            <a:srgbClr val="FFFFFF"/>
                          </a:solidFill>
                          <a:latin typeface="Tahoma"/>
                          <a:cs typeface="Tahoma"/>
                        </a:rPr>
                        <a:t> </a:t>
                      </a:r>
                      <a:r>
                        <a:rPr sz="2000" spc="150" dirty="0">
                          <a:solidFill>
                            <a:srgbClr val="FFFFFF"/>
                          </a:solidFill>
                          <a:latin typeface="Tahoma"/>
                          <a:cs typeface="Tahoma"/>
                        </a:rPr>
                        <a:t>markets</a:t>
                      </a:r>
                      <a:r>
                        <a:rPr sz="2000" spc="-100" dirty="0">
                          <a:solidFill>
                            <a:srgbClr val="FFFFFF"/>
                          </a:solidFill>
                          <a:latin typeface="Tahoma"/>
                          <a:cs typeface="Tahoma"/>
                        </a:rPr>
                        <a:t> </a:t>
                      </a:r>
                      <a:r>
                        <a:rPr sz="2000" spc="80" dirty="0">
                          <a:solidFill>
                            <a:srgbClr val="FFFFFF"/>
                          </a:solidFill>
                          <a:latin typeface="Tahoma"/>
                          <a:cs typeface="Tahoma"/>
                        </a:rPr>
                        <a:t>(WTO</a:t>
                      </a:r>
                      <a:r>
                        <a:rPr sz="2000" spc="-105" dirty="0">
                          <a:solidFill>
                            <a:srgbClr val="FFFFFF"/>
                          </a:solidFill>
                          <a:latin typeface="Tahoma"/>
                          <a:cs typeface="Tahoma"/>
                        </a:rPr>
                        <a:t> </a:t>
                      </a:r>
                      <a:r>
                        <a:rPr sz="2000" spc="-229" dirty="0">
                          <a:solidFill>
                            <a:srgbClr val="FFFFFF"/>
                          </a:solidFill>
                          <a:latin typeface="Tahoma"/>
                          <a:cs typeface="Tahoma"/>
                        </a:rPr>
                        <a:t>|</a:t>
                      </a:r>
                      <a:r>
                        <a:rPr sz="2000" spc="-100" dirty="0">
                          <a:solidFill>
                            <a:srgbClr val="FFFFFF"/>
                          </a:solidFill>
                          <a:latin typeface="Tahoma"/>
                          <a:cs typeface="Tahoma"/>
                        </a:rPr>
                        <a:t> </a:t>
                      </a:r>
                      <a:r>
                        <a:rPr sz="2000" spc="105" dirty="0">
                          <a:solidFill>
                            <a:srgbClr val="FFFFFF"/>
                          </a:solidFill>
                          <a:latin typeface="Tahoma"/>
                          <a:cs typeface="Tahoma"/>
                        </a:rPr>
                        <a:t>Trade</a:t>
                      </a:r>
                      <a:r>
                        <a:rPr sz="2000" spc="-100" dirty="0">
                          <a:solidFill>
                            <a:srgbClr val="FFFFFF"/>
                          </a:solidFill>
                          <a:latin typeface="Tahoma"/>
                          <a:cs typeface="Tahoma"/>
                        </a:rPr>
                        <a:t> </a:t>
                      </a:r>
                      <a:r>
                        <a:rPr sz="2000" spc="145" dirty="0">
                          <a:solidFill>
                            <a:srgbClr val="FFFFFF"/>
                          </a:solidFill>
                          <a:latin typeface="Tahoma"/>
                          <a:cs typeface="Tahoma"/>
                        </a:rPr>
                        <a:t>Policy</a:t>
                      </a:r>
                      <a:r>
                        <a:rPr sz="2000" spc="-100" dirty="0">
                          <a:solidFill>
                            <a:srgbClr val="FFFFFF"/>
                          </a:solidFill>
                          <a:latin typeface="Tahoma"/>
                          <a:cs typeface="Tahoma"/>
                        </a:rPr>
                        <a:t> </a:t>
                      </a:r>
                      <a:r>
                        <a:rPr sz="2000" spc="145" dirty="0">
                          <a:solidFill>
                            <a:srgbClr val="FFFFFF"/>
                          </a:solidFill>
                          <a:latin typeface="Tahoma"/>
                          <a:cs typeface="Tahoma"/>
                        </a:rPr>
                        <a:t>Review</a:t>
                      </a:r>
                      <a:r>
                        <a:rPr sz="2000" spc="-105" dirty="0">
                          <a:solidFill>
                            <a:srgbClr val="FFFFFF"/>
                          </a:solidFill>
                          <a:latin typeface="Tahoma"/>
                          <a:cs typeface="Tahoma"/>
                        </a:rPr>
                        <a:t> </a:t>
                      </a:r>
                      <a:r>
                        <a:rPr sz="2000" spc="5" dirty="0">
                          <a:solidFill>
                            <a:srgbClr val="FFFFFF"/>
                          </a:solidFill>
                          <a:latin typeface="Tahoma"/>
                          <a:cs typeface="Tahoma"/>
                        </a:rPr>
                        <a:t>- </a:t>
                      </a:r>
                      <a:r>
                        <a:rPr sz="2000" spc="10" dirty="0">
                          <a:solidFill>
                            <a:srgbClr val="FFFFFF"/>
                          </a:solidFill>
                          <a:latin typeface="Tahoma"/>
                          <a:cs typeface="Tahoma"/>
                        </a:rPr>
                        <a:t> </a:t>
                      </a:r>
                      <a:r>
                        <a:rPr sz="2000" spc="135" dirty="0">
                          <a:solidFill>
                            <a:srgbClr val="FFFFFF"/>
                          </a:solidFill>
                          <a:latin typeface="Tahoma"/>
                          <a:cs typeface="Tahoma"/>
                        </a:rPr>
                        <a:t>Brazil</a:t>
                      </a:r>
                      <a:r>
                        <a:rPr sz="2000" spc="-114" dirty="0">
                          <a:solidFill>
                            <a:srgbClr val="FFFFFF"/>
                          </a:solidFill>
                          <a:latin typeface="Tahoma"/>
                          <a:cs typeface="Tahoma"/>
                        </a:rPr>
                        <a:t> </a:t>
                      </a:r>
                      <a:r>
                        <a:rPr sz="2000" spc="150" dirty="0">
                          <a:solidFill>
                            <a:srgbClr val="FFFFFF"/>
                          </a:solidFill>
                          <a:latin typeface="Tahoma"/>
                          <a:cs typeface="Tahoma"/>
                        </a:rPr>
                        <a:t>2000,</a:t>
                      </a:r>
                      <a:r>
                        <a:rPr sz="2000" spc="-110" dirty="0">
                          <a:solidFill>
                            <a:srgbClr val="FFFFFF"/>
                          </a:solidFill>
                          <a:latin typeface="Tahoma"/>
                          <a:cs typeface="Tahoma"/>
                        </a:rPr>
                        <a:t> </a:t>
                      </a:r>
                      <a:r>
                        <a:rPr sz="2000" spc="-25" dirty="0">
                          <a:solidFill>
                            <a:srgbClr val="FFFFFF"/>
                          </a:solidFill>
                          <a:latin typeface="Tahoma"/>
                          <a:cs typeface="Tahoma"/>
                        </a:rPr>
                        <a:t>n.d.).</a:t>
                      </a:r>
                      <a:endParaRPr sz="2000">
                        <a:latin typeface="Tahoma"/>
                        <a:cs typeface="Tahoma"/>
                      </a:endParaRPr>
                    </a:p>
                  </a:txBody>
                  <a:tcPr marL="0" marR="0" marT="111760" marB="0">
                    <a:solidFill>
                      <a:srgbClr val="3C3C3C"/>
                    </a:solidFill>
                  </a:tcPr>
                </a:tc>
                <a:tc hMerge="1">
                  <a:txBody>
                    <a:bodyPr/>
                    <a:lstStyle/>
                    <a:p>
                      <a:endParaRPr/>
                    </a:p>
                  </a:txBody>
                  <a:tcPr marL="0" marR="0" marT="0" marB="0"/>
                </a:tc>
                <a:extLst>
                  <a:ext uri="{0D108BD9-81ED-4DB2-BD59-A6C34878D82A}">
                    <a16:rowId xmlns:a16="http://schemas.microsoft.com/office/drawing/2014/main" val="10000"/>
                  </a:ext>
                </a:extLst>
              </a:tr>
              <a:tr h="572247">
                <a:tc>
                  <a:txBody>
                    <a:bodyPr/>
                    <a:lstStyle/>
                    <a:p>
                      <a:pPr>
                        <a:lnSpc>
                          <a:spcPct val="100000"/>
                        </a:lnSpc>
                      </a:pPr>
                      <a:endParaRPr sz="2000">
                        <a:latin typeface="Times New Roman"/>
                        <a:cs typeface="Times New Roman"/>
                      </a:endParaRPr>
                    </a:p>
                  </a:txBody>
                  <a:tcPr marL="0" marR="0" marT="0" marB="0">
                    <a:lnR w="38100">
                      <a:solidFill>
                        <a:srgbClr val="000000"/>
                      </a:solidFill>
                      <a:prstDash val="solid"/>
                    </a:lnR>
                    <a:solidFill>
                      <a:srgbClr val="ECD9D3"/>
                    </a:solidFill>
                  </a:tcPr>
                </a:tc>
                <a:tc>
                  <a:txBody>
                    <a:bodyPr/>
                    <a:lstStyle/>
                    <a:p>
                      <a:pPr>
                        <a:lnSpc>
                          <a:spcPct val="100000"/>
                        </a:lnSpc>
                      </a:pPr>
                      <a:endParaRPr sz="2000">
                        <a:latin typeface="Times New Roman"/>
                        <a:cs typeface="Times New Roman"/>
                      </a:endParaRPr>
                    </a:p>
                  </a:txBody>
                  <a:tcPr marL="0" marR="0" marT="0" marB="0">
                    <a:lnL w="38100">
                      <a:solidFill>
                        <a:srgbClr val="000000"/>
                      </a:solidFill>
                      <a:prstDash val="solid"/>
                    </a:lnL>
                    <a:solidFill>
                      <a:srgbClr val="ECD9D3"/>
                    </a:solidFill>
                  </a:tcPr>
                </a:tc>
                <a:extLst>
                  <a:ext uri="{0D108BD9-81ED-4DB2-BD59-A6C34878D82A}">
                    <a16:rowId xmlns:a16="http://schemas.microsoft.com/office/drawing/2014/main" val="10001"/>
                  </a:ext>
                </a:extLst>
              </a:tr>
              <a:tr h="2390774">
                <a:tc gridSpan="2">
                  <a:txBody>
                    <a:bodyPr/>
                    <a:lstStyle/>
                    <a:p>
                      <a:pPr>
                        <a:lnSpc>
                          <a:spcPct val="100000"/>
                        </a:lnSpc>
                      </a:pPr>
                      <a:endParaRPr sz="2400">
                        <a:latin typeface="Times New Roman"/>
                        <a:cs typeface="Times New Roman"/>
                      </a:endParaRPr>
                    </a:p>
                    <a:p>
                      <a:pPr>
                        <a:lnSpc>
                          <a:spcPct val="100000"/>
                        </a:lnSpc>
                        <a:spcBef>
                          <a:spcPts val="40"/>
                        </a:spcBef>
                      </a:pPr>
                      <a:endParaRPr sz="1950">
                        <a:latin typeface="Times New Roman"/>
                        <a:cs typeface="Times New Roman"/>
                      </a:endParaRPr>
                    </a:p>
                    <a:p>
                      <a:pPr marL="527685" marR="656590" algn="just">
                        <a:lnSpc>
                          <a:spcPct val="115599"/>
                        </a:lnSpc>
                      </a:pPr>
                      <a:r>
                        <a:rPr sz="2000" spc="135" dirty="0">
                          <a:solidFill>
                            <a:srgbClr val="3C3C3C"/>
                          </a:solidFill>
                          <a:latin typeface="Tahoma"/>
                          <a:cs typeface="Tahoma"/>
                        </a:rPr>
                        <a:t>Brazil</a:t>
                      </a:r>
                      <a:r>
                        <a:rPr sz="2000" spc="-105" dirty="0">
                          <a:solidFill>
                            <a:srgbClr val="3C3C3C"/>
                          </a:solidFill>
                          <a:latin typeface="Tahoma"/>
                          <a:cs typeface="Tahoma"/>
                        </a:rPr>
                        <a:t> </a:t>
                      </a:r>
                      <a:r>
                        <a:rPr sz="2000" spc="150" dirty="0">
                          <a:solidFill>
                            <a:srgbClr val="3C3C3C"/>
                          </a:solidFill>
                          <a:latin typeface="Tahoma"/>
                          <a:cs typeface="Tahoma"/>
                        </a:rPr>
                        <a:t>was</a:t>
                      </a:r>
                      <a:r>
                        <a:rPr sz="2000" spc="-105" dirty="0">
                          <a:solidFill>
                            <a:srgbClr val="3C3C3C"/>
                          </a:solidFill>
                          <a:latin typeface="Tahoma"/>
                          <a:cs typeface="Tahoma"/>
                        </a:rPr>
                        <a:t> </a:t>
                      </a:r>
                      <a:r>
                        <a:rPr sz="2000" spc="150" dirty="0">
                          <a:solidFill>
                            <a:srgbClr val="3C3C3C"/>
                          </a:solidFill>
                          <a:latin typeface="Tahoma"/>
                          <a:cs typeface="Tahoma"/>
                        </a:rPr>
                        <a:t>able</a:t>
                      </a:r>
                      <a:r>
                        <a:rPr sz="2000" spc="-105" dirty="0">
                          <a:solidFill>
                            <a:srgbClr val="3C3C3C"/>
                          </a:solidFill>
                          <a:latin typeface="Tahoma"/>
                          <a:cs typeface="Tahoma"/>
                        </a:rPr>
                        <a:t> </a:t>
                      </a:r>
                      <a:r>
                        <a:rPr sz="2000" spc="150" dirty="0">
                          <a:solidFill>
                            <a:srgbClr val="3C3C3C"/>
                          </a:solidFill>
                          <a:latin typeface="Tahoma"/>
                          <a:cs typeface="Tahoma"/>
                        </a:rPr>
                        <a:t>to</a:t>
                      </a:r>
                      <a:r>
                        <a:rPr sz="2000" spc="-105" dirty="0">
                          <a:solidFill>
                            <a:srgbClr val="3C3C3C"/>
                          </a:solidFill>
                          <a:latin typeface="Tahoma"/>
                          <a:cs typeface="Tahoma"/>
                        </a:rPr>
                        <a:t> </a:t>
                      </a:r>
                      <a:r>
                        <a:rPr sz="2000" spc="160" dirty="0">
                          <a:solidFill>
                            <a:srgbClr val="3C3C3C"/>
                          </a:solidFill>
                          <a:latin typeface="Tahoma"/>
                          <a:cs typeface="Tahoma"/>
                        </a:rPr>
                        <a:t>quickly</a:t>
                      </a:r>
                      <a:r>
                        <a:rPr sz="2000" spc="-105" dirty="0">
                          <a:solidFill>
                            <a:srgbClr val="3C3C3C"/>
                          </a:solidFill>
                          <a:latin typeface="Tahoma"/>
                          <a:cs typeface="Tahoma"/>
                        </a:rPr>
                        <a:t> </a:t>
                      </a:r>
                      <a:r>
                        <a:rPr sz="2000" spc="204" dirty="0">
                          <a:solidFill>
                            <a:srgbClr val="3C3C3C"/>
                          </a:solidFill>
                          <a:latin typeface="Tahoma"/>
                          <a:cs typeface="Tahoma"/>
                        </a:rPr>
                        <a:t>implement</a:t>
                      </a:r>
                      <a:r>
                        <a:rPr sz="2000" spc="-105" dirty="0">
                          <a:solidFill>
                            <a:srgbClr val="3C3C3C"/>
                          </a:solidFill>
                          <a:latin typeface="Tahoma"/>
                          <a:cs typeface="Tahoma"/>
                        </a:rPr>
                        <a:t> </a:t>
                      </a:r>
                      <a:r>
                        <a:rPr sz="2000" spc="135" dirty="0">
                          <a:solidFill>
                            <a:srgbClr val="3C3C3C"/>
                          </a:solidFill>
                          <a:latin typeface="Tahoma"/>
                          <a:cs typeface="Tahoma"/>
                        </a:rPr>
                        <a:t>trade</a:t>
                      </a:r>
                      <a:r>
                        <a:rPr sz="2000" spc="-105" dirty="0">
                          <a:solidFill>
                            <a:srgbClr val="3C3C3C"/>
                          </a:solidFill>
                          <a:latin typeface="Tahoma"/>
                          <a:cs typeface="Tahoma"/>
                        </a:rPr>
                        <a:t> </a:t>
                      </a:r>
                      <a:r>
                        <a:rPr sz="2000" spc="120" dirty="0">
                          <a:solidFill>
                            <a:srgbClr val="3C3C3C"/>
                          </a:solidFill>
                          <a:latin typeface="Tahoma"/>
                          <a:cs typeface="Tahoma"/>
                        </a:rPr>
                        <a:t>freedom,</a:t>
                      </a:r>
                      <a:r>
                        <a:rPr sz="2000" spc="-105" dirty="0">
                          <a:solidFill>
                            <a:srgbClr val="3C3C3C"/>
                          </a:solidFill>
                          <a:latin typeface="Tahoma"/>
                          <a:cs typeface="Tahoma"/>
                        </a:rPr>
                        <a:t> </a:t>
                      </a:r>
                      <a:r>
                        <a:rPr sz="2000" spc="204" dirty="0">
                          <a:solidFill>
                            <a:srgbClr val="3C3C3C"/>
                          </a:solidFill>
                          <a:latin typeface="Tahoma"/>
                          <a:cs typeface="Tahoma"/>
                        </a:rPr>
                        <a:t>which </a:t>
                      </a:r>
                      <a:r>
                        <a:rPr sz="2000" spc="-610" dirty="0">
                          <a:solidFill>
                            <a:srgbClr val="3C3C3C"/>
                          </a:solidFill>
                          <a:latin typeface="Tahoma"/>
                          <a:cs typeface="Tahoma"/>
                        </a:rPr>
                        <a:t> </a:t>
                      </a:r>
                      <a:r>
                        <a:rPr sz="2000" spc="130" dirty="0">
                          <a:solidFill>
                            <a:srgbClr val="3C3C3C"/>
                          </a:solidFill>
                          <a:latin typeface="Tahoma"/>
                          <a:cs typeface="Tahoma"/>
                        </a:rPr>
                        <a:t>resulted</a:t>
                      </a:r>
                      <a:r>
                        <a:rPr sz="2000" spc="-105" dirty="0">
                          <a:solidFill>
                            <a:srgbClr val="3C3C3C"/>
                          </a:solidFill>
                          <a:latin typeface="Tahoma"/>
                          <a:cs typeface="Tahoma"/>
                        </a:rPr>
                        <a:t> </a:t>
                      </a:r>
                      <a:r>
                        <a:rPr sz="2000" spc="155" dirty="0">
                          <a:solidFill>
                            <a:srgbClr val="3C3C3C"/>
                          </a:solidFill>
                          <a:latin typeface="Tahoma"/>
                          <a:cs typeface="Tahoma"/>
                        </a:rPr>
                        <a:t>in</a:t>
                      </a:r>
                      <a:r>
                        <a:rPr sz="2000" spc="-105" dirty="0">
                          <a:solidFill>
                            <a:srgbClr val="3C3C3C"/>
                          </a:solidFill>
                          <a:latin typeface="Tahoma"/>
                          <a:cs typeface="Tahoma"/>
                        </a:rPr>
                        <a:t> </a:t>
                      </a:r>
                      <a:r>
                        <a:rPr sz="2000" spc="160" dirty="0">
                          <a:solidFill>
                            <a:srgbClr val="3C3C3C"/>
                          </a:solidFill>
                          <a:latin typeface="Tahoma"/>
                          <a:cs typeface="Tahoma"/>
                        </a:rPr>
                        <a:t>the</a:t>
                      </a:r>
                      <a:r>
                        <a:rPr sz="2000" spc="-105" dirty="0">
                          <a:solidFill>
                            <a:srgbClr val="3C3C3C"/>
                          </a:solidFill>
                          <a:latin typeface="Tahoma"/>
                          <a:cs typeface="Tahoma"/>
                        </a:rPr>
                        <a:t> </a:t>
                      </a:r>
                      <a:r>
                        <a:rPr sz="2000" spc="145" dirty="0">
                          <a:solidFill>
                            <a:srgbClr val="3C3C3C"/>
                          </a:solidFill>
                          <a:latin typeface="Tahoma"/>
                          <a:cs typeface="Tahoma"/>
                        </a:rPr>
                        <a:t>removal</a:t>
                      </a:r>
                      <a:r>
                        <a:rPr sz="2000" spc="-105" dirty="0">
                          <a:solidFill>
                            <a:srgbClr val="3C3C3C"/>
                          </a:solidFill>
                          <a:latin typeface="Tahoma"/>
                          <a:cs typeface="Tahoma"/>
                        </a:rPr>
                        <a:t> </a:t>
                      </a:r>
                      <a:r>
                        <a:rPr sz="2000" spc="100" dirty="0">
                          <a:solidFill>
                            <a:srgbClr val="3C3C3C"/>
                          </a:solidFill>
                          <a:latin typeface="Tahoma"/>
                          <a:cs typeface="Tahoma"/>
                        </a:rPr>
                        <a:t>of</a:t>
                      </a:r>
                      <a:r>
                        <a:rPr sz="2000" spc="-105" dirty="0">
                          <a:solidFill>
                            <a:srgbClr val="3C3C3C"/>
                          </a:solidFill>
                          <a:latin typeface="Tahoma"/>
                          <a:cs typeface="Tahoma"/>
                        </a:rPr>
                        <a:t> </a:t>
                      </a:r>
                      <a:r>
                        <a:rPr sz="2000" spc="105" dirty="0">
                          <a:solidFill>
                            <a:srgbClr val="3C3C3C"/>
                          </a:solidFill>
                          <a:latin typeface="Tahoma"/>
                          <a:cs typeface="Tahoma"/>
                        </a:rPr>
                        <a:t>non-tariff</a:t>
                      </a:r>
                      <a:r>
                        <a:rPr sz="2000" spc="-105" dirty="0">
                          <a:solidFill>
                            <a:srgbClr val="3C3C3C"/>
                          </a:solidFill>
                          <a:latin typeface="Tahoma"/>
                          <a:cs typeface="Tahoma"/>
                        </a:rPr>
                        <a:t> </a:t>
                      </a:r>
                      <a:r>
                        <a:rPr sz="2000" spc="70" dirty="0">
                          <a:solidFill>
                            <a:srgbClr val="3C3C3C"/>
                          </a:solidFill>
                          <a:latin typeface="Tahoma"/>
                          <a:cs typeface="Tahoma"/>
                        </a:rPr>
                        <a:t>barriers,</a:t>
                      </a:r>
                      <a:r>
                        <a:rPr sz="2000" spc="-100" dirty="0">
                          <a:solidFill>
                            <a:srgbClr val="3C3C3C"/>
                          </a:solidFill>
                          <a:latin typeface="Tahoma"/>
                          <a:cs typeface="Tahoma"/>
                        </a:rPr>
                        <a:t> </a:t>
                      </a:r>
                      <a:r>
                        <a:rPr sz="2000" spc="120" dirty="0">
                          <a:solidFill>
                            <a:srgbClr val="3C3C3C"/>
                          </a:solidFill>
                          <a:latin typeface="Tahoma"/>
                          <a:cs typeface="Tahoma"/>
                        </a:rPr>
                        <a:t>a</a:t>
                      </a:r>
                      <a:r>
                        <a:rPr sz="2000" spc="-105" dirty="0">
                          <a:solidFill>
                            <a:srgbClr val="3C3C3C"/>
                          </a:solidFill>
                          <a:latin typeface="Tahoma"/>
                          <a:cs typeface="Tahoma"/>
                        </a:rPr>
                        <a:t> </a:t>
                      </a:r>
                      <a:r>
                        <a:rPr sz="2000" spc="155" dirty="0">
                          <a:solidFill>
                            <a:srgbClr val="3C3C3C"/>
                          </a:solidFill>
                          <a:latin typeface="Tahoma"/>
                          <a:cs typeface="Tahoma"/>
                        </a:rPr>
                        <a:t>reduction</a:t>
                      </a:r>
                      <a:r>
                        <a:rPr sz="2000" spc="-105" dirty="0">
                          <a:solidFill>
                            <a:srgbClr val="3C3C3C"/>
                          </a:solidFill>
                          <a:latin typeface="Tahoma"/>
                          <a:cs typeface="Tahoma"/>
                        </a:rPr>
                        <a:t> </a:t>
                      </a:r>
                      <a:r>
                        <a:rPr sz="2000" spc="155" dirty="0">
                          <a:solidFill>
                            <a:srgbClr val="3C3C3C"/>
                          </a:solidFill>
                          <a:latin typeface="Tahoma"/>
                          <a:cs typeface="Tahoma"/>
                        </a:rPr>
                        <a:t>in </a:t>
                      </a:r>
                      <a:r>
                        <a:rPr sz="2000" spc="160" dirty="0">
                          <a:solidFill>
                            <a:srgbClr val="3C3C3C"/>
                          </a:solidFill>
                          <a:latin typeface="Tahoma"/>
                          <a:cs typeface="Tahoma"/>
                        </a:rPr>
                        <a:t> </a:t>
                      </a:r>
                      <a:r>
                        <a:rPr sz="2000" spc="45" dirty="0">
                          <a:solidFill>
                            <a:srgbClr val="3C3C3C"/>
                          </a:solidFill>
                          <a:latin typeface="Tahoma"/>
                          <a:cs typeface="Tahoma"/>
                        </a:rPr>
                        <a:t>tariffs,</a:t>
                      </a:r>
                      <a:r>
                        <a:rPr sz="2000" spc="-110" dirty="0">
                          <a:solidFill>
                            <a:srgbClr val="3C3C3C"/>
                          </a:solidFill>
                          <a:latin typeface="Tahoma"/>
                          <a:cs typeface="Tahoma"/>
                        </a:rPr>
                        <a:t> </a:t>
                      </a:r>
                      <a:r>
                        <a:rPr sz="2000" spc="190" dirty="0">
                          <a:solidFill>
                            <a:srgbClr val="3C3C3C"/>
                          </a:solidFill>
                          <a:latin typeface="Tahoma"/>
                          <a:cs typeface="Tahoma"/>
                        </a:rPr>
                        <a:t>and</a:t>
                      </a:r>
                      <a:r>
                        <a:rPr sz="2000" spc="-110" dirty="0">
                          <a:solidFill>
                            <a:srgbClr val="3C3C3C"/>
                          </a:solidFill>
                          <a:latin typeface="Tahoma"/>
                          <a:cs typeface="Tahoma"/>
                        </a:rPr>
                        <a:t> </a:t>
                      </a:r>
                      <a:r>
                        <a:rPr sz="2000" spc="160" dirty="0">
                          <a:solidFill>
                            <a:srgbClr val="3C3C3C"/>
                          </a:solidFill>
                          <a:latin typeface="Tahoma"/>
                          <a:cs typeface="Tahoma"/>
                        </a:rPr>
                        <a:t>the</a:t>
                      </a:r>
                      <a:r>
                        <a:rPr sz="2000" spc="-110" dirty="0">
                          <a:solidFill>
                            <a:srgbClr val="3C3C3C"/>
                          </a:solidFill>
                          <a:latin typeface="Tahoma"/>
                          <a:cs typeface="Tahoma"/>
                        </a:rPr>
                        <a:t> </a:t>
                      </a:r>
                      <a:r>
                        <a:rPr sz="2000" spc="155" dirty="0">
                          <a:solidFill>
                            <a:srgbClr val="3C3C3C"/>
                          </a:solidFill>
                          <a:latin typeface="Tahoma"/>
                          <a:cs typeface="Tahoma"/>
                        </a:rPr>
                        <a:t>establishment</a:t>
                      </a:r>
                      <a:r>
                        <a:rPr sz="2000" spc="-110" dirty="0">
                          <a:solidFill>
                            <a:srgbClr val="3C3C3C"/>
                          </a:solidFill>
                          <a:latin typeface="Tahoma"/>
                          <a:cs typeface="Tahoma"/>
                        </a:rPr>
                        <a:t> </a:t>
                      </a:r>
                      <a:r>
                        <a:rPr sz="2000" spc="100" dirty="0">
                          <a:solidFill>
                            <a:srgbClr val="3C3C3C"/>
                          </a:solidFill>
                          <a:latin typeface="Tahoma"/>
                          <a:cs typeface="Tahoma"/>
                        </a:rPr>
                        <a:t>of</a:t>
                      </a:r>
                      <a:r>
                        <a:rPr sz="2000" spc="-110" dirty="0">
                          <a:solidFill>
                            <a:srgbClr val="3C3C3C"/>
                          </a:solidFill>
                          <a:latin typeface="Tahoma"/>
                          <a:cs typeface="Tahoma"/>
                        </a:rPr>
                        <a:t> </a:t>
                      </a:r>
                      <a:r>
                        <a:rPr sz="2000" spc="140" dirty="0">
                          <a:solidFill>
                            <a:srgbClr val="3C3C3C"/>
                          </a:solidFill>
                          <a:latin typeface="Tahoma"/>
                          <a:cs typeface="Tahoma"/>
                        </a:rPr>
                        <a:t>Mercosur</a:t>
                      </a:r>
                      <a:r>
                        <a:rPr sz="2000" spc="-110" dirty="0">
                          <a:solidFill>
                            <a:srgbClr val="3C3C3C"/>
                          </a:solidFill>
                          <a:latin typeface="Tahoma"/>
                          <a:cs typeface="Tahoma"/>
                        </a:rPr>
                        <a:t> </a:t>
                      </a:r>
                      <a:r>
                        <a:rPr sz="2000" spc="155" dirty="0">
                          <a:solidFill>
                            <a:srgbClr val="3C3C3C"/>
                          </a:solidFill>
                          <a:latin typeface="Tahoma"/>
                          <a:cs typeface="Tahoma"/>
                        </a:rPr>
                        <a:t>in</a:t>
                      </a:r>
                      <a:r>
                        <a:rPr sz="2000" spc="-110" dirty="0">
                          <a:solidFill>
                            <a:srgbClr val="3C3C3C"/>
                          </a:solidFill>
                          <a:latin typeface="Tahoma"/>
                          <a:cs typeface="Tahoma"/>
                        </a:rPr>
                        <a:t> </a:t>
                      </a:r>
                      <a:r>
                        <a:rPr sz="2000" spc="90" dirty="0">
                          <a:solidFill>
                            <a:srgbClr val="3C3C3C"/>
                          </a:solidFill>
                          <a:latin typeface="Tahoma"/>
                          <a:cs typeface="Tahoma"/>
                        </a:rPr>
                        <a:t>Brazil.</a:t>
                      </a:r>
                      <a:endParaRPr sz="2000">
                        <a:latin typeface="Tahoma"/>
                        <a:cs typeface="Tahoma"/>
                      </a:endParaRPr>
                    </a:p>
                  </a:txBody>
                  <a:tcPr marL="0" marR="0" marT="0" marB="0">
                    <a:solidFill>
                      <a:srgbClr val="FEFEFE"/>
                    </a:solidFill>
                  </a:tcPr>
                </a:tc>
                <a:tc hMerge="1">
                  <a:txBody>
                    <a:bodyPr/>
                    <a:lstStyle/>
                    <a:p>
                      <a:endParaRPr/>
                    </a:p>
                  </a:txBody>
                  <a:tcPr marL="0" marR="0" marT="0" marB="0"/>
                </a:tc>
                <a:extLst>
                  <a:ext uri="{0D108BD9-81ED-4DB2-BD59-A6C34878D82A}">
                    <a16:rowId xmlns:a16="http://schemas.microsoft.com/office/drawing/2014/main" val="10002"/>
                  </a:ext>
                </a:extLst>
              </a:tr>
              <a:tr h="572247">
                <a:tc>
                  <a:txBody>
                    <a:bodyPr/>
                    <a:lstStyle/>
                    <a:p>
                      <a:pPr>
                        <a:lnSpc>
                          <a:spcPct val="100000"/>
                        </a:lnSpc>
                      </a:pPr>
                      <a:endParaRPr sz="2000">
                        <a:latin typeface="Times New Roman"/>
                        <a:cs typeface="Times New Roman"/>
                      </a:endParaRPr>
                    </a:p>
                  </a:txBody>
                  <a:tcPr marL="0" marR="0" marT="0" marB="0">
                    <a:lnR w="38100">
                      <a:solidFill>
                        <a:srgbClr val="000000"/>
                      </a:solidFill>
                      <a:prstDash val="solid"/>
                    </a:lnR>
                    <a:solidFill>
                      <a:srgbClr val="ECD9D3"/>
                    </a:solidFill>
                  </a:tcPr>
                </a:tc>
                <a:tc>
                  <a:txBody>
                    <a:bodyPr/>
                    <a:lstStyle/>
                    <a:p>
                      <a:pPr>
                        <a:lnSpc>
                          <a:spcPct val="100000"/>
                        </a:lnSpc>
                      </a:pPr>
                      <a:endParaRPr sz="2000">
                        <a:latin typeface="Times New Roman"/>
                        <a:cs typeface="Times New Roman"/>
                      </a:endParaRPr>
                    </a:p>
                  </a:txBody>
                  <a:tcPr marL="0" marR="0" marT="0" marB="0">
                    <a:lnL w="38100">
                      <a:solidFill>
                        <a:srgbClr val="000000"/>
                      </a:solidFill>
                      <a:prstDash val="solid"/>
                    </a:lnL>
                    <a:solidFill>
                      <a:srgbClr val="ECD9D3"/>
                    </a:solidFill>
                  </a:tcPr>
                </a:tc>
                <a:extLst>
                  <a:ext uri="{0D108BD9-81ED-4DB2-BD59-A6C34878D82A}">
                    <a16:rowId xmlns:a16="http://schemas.microsoft.com/office/drawing/2014/main" val="10003"/>
                  </a:ext>
                </a:extLst>
              </a:tr>
              <a:tr h="2200274">
                <a:tc gridSpan="2">
                  <a:txBody>
                    <a:bodyPr/>
                    <a:lstStyle/>
                    <a:p>
                      <a:pPr>
                        <a:lnSpc>
                          <a:spcPct val="100000"/>
                        </a:lnSpc>
                      </a:pPr>
                      <a:endParaRPr sz="2400">
                        <a:latin typeface="Times New Roman"/>
                        <a:cs typeface="Times New Roman"/>
                      </a:endParaRPr>
                    </a:p>
                    <a:p>
                      <a:pPr marL="527685" marR="716280">
                        <a:lnSpc>
                          <a:spcPct val="115599"/>
                        </a:lnSpc>
                        <a:spcBef>
                          <a:spcPts val="1550"/>
                        </a:spcBef>
                      </a:pPr>
                      <a:r>
                        <a:rPr sz="2000" spc="105" dirty="0">
                          <a:solidFill>
                            <a:srgbClr val="FFFFFF"/>
                          </a:solidFill>
                          <a:latin typeface="Tahoma"/>
                          <a:cs typeface="Tahoma"/>
                        </a:rPr>
                        <a:t>Brazil's </a:t>
                      </a:r>
                      <a:r>
                        <a:rPr sz="2000" spc="114" dirty="0">
                          <a:solidFill>
                            <a:srgbClr val="FFFFFF"/>
                          </a:solidFill>
                          <a:latin typeface="Tahoma"/>
                          <a:cs typeface="Tahoma"/>
                        </a:rPr>
                        <a:t>infrastructure </a:t>
                      </a:r>
                      <a:r>
                        <a:rPr sz="2000" spc="155" dirty="0">
                          <a:solidFill>
                            <a:srgbClr val="FFFFFF"/>
                          </a:solidFill>
                          <a:latin typeface="Tahoma"/>
                          <a:cs typeface="Tahoma"/>
                        </a:rPr>
                        <a:t>underinvestment </a:t>
                      </a:r>
                      <a:r>
                        <a:rPr sz="2000" spc="114" dirty="0">
                          <a:solidFill>
                            <a:srgbClr val="FFFFFF"/>
                          </a:solidFill>
                          <a:latin typeface="Tahoma"/>
                          <a:cs typeface="Tahoma"/>
                        </a:rPr>
                        <a:t>necessitates </a:t>
                      </a:r>
                      <a:r>
                        <a:rPr sz="2000" spc="160" dirty="0">
                          <a:solidFill>
                            <a:srgbClr val="FFFFFF"/>
                          </a:solidFill>
                          <a:latin typeface="Tahoma"/>
                          <a:cs typeface="Tahoma"/>
                        </a:rPr>
                        <a:t>the </a:t>
                      </a:r>
                      <a:r>
                        <a:rPr sz="2000" spc="165" dirty="0">
                          <a:solidFill>
                            <a:srgbClr val="FFFFFF"/>
                          </a:solidFill>
                          <a:latin typeface="Tahoma"/>
                          <a:cs typeface="Tahoma"/>
                        </a:rPr>
                        <a:t> </a:t>
                      </a:r>
                      <a:r>
                        <a:rPr sz="2000" spc="145" dirty="0">
                          <a:solidFill>
                            <a:srgbClr val="FFFFFF"/>
                          </a:solidFill>
                          <a:latin typeface="Tahoma"/>
                          <a:cs typeface="Tahoma"/>
                        </a:rPr>
                        <a:t>urgent</a:t>
                      </a:r>
                      <a:r>
                        <a:rPr sz="2000" spc="-114" dirty="0">
                          <a:solidFill>
                            <a:srgbClr val="FFFFFF"/>
                          </a:solidFill>
                          <a:latin typeface="Tahoma"/>
                          <a:cs typeface="Tahoma"/>
                        </a:rPr>
                        <a:t> </a:t>
                      </a:r>
                      <a:r>
                        <a:rPr sz="2000" spc="175" dirty="0">
                          <a:solidFill>
                            <a:srgbClr val="FFFFFF"/>
                          </a:solidFill>
                          <a:latin typeface="Tahoma"/>
                          <a:cs typeface="Tahoma"/>
                        </a:rPr>
                        <a:t>need</a:t>
                      </a:r>
                      <a:r>
                        <a:rPr sz="2000" spc="-110" dirty="0">
                          <a:solidFill>
                            <a:srgbClr val="FFFFFF"/>
                          </a:solidFill>
                          <a:latin typeface="Tahoma"/>
                          <a:cs typeface="Tahoma"/>
                        </a:rPr>
                        <a:t> </a:t>
                      </a:r>
                      <a:r>
                        <a:rPr sz="2000" spc="90" dirty="0">
                          <a:solidFill>
                            <a:srgbClr val="FFFFFF"/>
                          </a:solidFill>
                          <a:latin typeface="Tahoma"/>
                          <a:cs typeface="Tahoma"/>
                        </a:rPr>
                        <a:t>for</a:t>
                      </a:r>
                      <a:r>
                        <a:rPr sz="2000" spc="-110" dirty="0">
                          <a:solidFill>
                            <a:srgbClr val="FFFFFF"/>
                          </a:solidFill>
                          <a:latin typeface="Tahoma"/>
                          <a:cs typeface="Tahoma"/>
                        </a:rPr>
                        <a:t> </a:t>
                      </a:r>
                      <a:r>
                        <a:rPr sz="2000" spc="135" dirty="0">
                          <a:solidFill>
                            <a:srgbClr val="FFFFFF"/>
                          </a:solidFill>
                          <a:latin typeface="Tahoma"/>
                          <a:cs typeface="Tahoma"/>
                        </a:rPr>
                        <a:t>trade</a:t>
                      </a:r>
                      <a:r>
                        <a:rPr sz="2000" spc="-110" dirty="0">
                          <a:solidFill>
                            <a:srgbClr val="FFFFFF"/>
                          </a:solidFill>
                          <a:latin typeface="Tahoma"/>
                          <a:cs typeface="Tahoma"/>
                        </a:rPr>
                        <a:t> </a:t>
                      </a:r>
                      <a:r>
                        <a:rPr sz="2000" spc="105" dirty="0">
                          <a:solidFill>
                            <a:srgbClr val="FFFFFF"/>
                          </a:solidFill>
                          <a:latin typeface="Tahoma"/>
                          <a:cs typeface="Tahoma"/>
                        </a:rPr>
                        <a:t>strategy</a:t>
                      </a:r>
                      <a:r>
                        <a:rPr sz="2000" spc="-114" dirty="0">
                          <a:solidFill>
                            <a:srgbClr val="FFFFFF"/>
                          </a:solidFill>
                          <a:latin typeface="Tahoma"/>
                          <a:cs typeface="Tahoma"/>
                        </a:rPr>
                        <a:t> </a:t>
                      </a:r>
                      <a:r>
                        <a:rPr sz="2000" spc="155" dirty="0">
                          <a:solidFill>
                            <a:srgbClr val="FFFFFF"/>
                          </a:solidFill>
                          <a:latin typeface="Tahoma"/>
                          <a:cs typeface="Tahoma"/>
                        </a:rPr>
                        <a:t>that</a:t>
                      </a:r>
                      <a:r>
                        <a:rPr sz="2000" spc="-110" dirty="0">
                          <a:solidFill>
                            <a:srgbClr val="FFFFFF"/>
                          </a:solidFill>
                          <a:latin typeface="Tahoma"/>
                          <a:cs typeface="Tahoma"/>
                        </a:rPr>
                        <a:t> </a:t>
                      </a:r>
                      <a:r>
                        <a:rPr sz="2000" spc="165" dirty="0">
                          <a:solidFill>
                            <a:srgbClr val="FFFFFF"/>
                          </a:solidFill>
                          <a:latin typeface="Tahoma"/>
                          <a:cs typeface="Tahoma"/>
                        </a:rPr>
                        <a:t>will</a:t>
                      </a:r>
                      <a:r>
                        <a:rPr sz="2000" spc="-110" dirty="0">
                          <a:solidFill>
                            <a:srgbClr val="FFFFFF"/>
                          </a:solidFill>
                          <a:latin typeface="Tahoma"/>
                          <a:cs typeface="Tahoma"/>
                        </a:rPr>
                        <a:t> </a:t>
                      </a:r>
                      <a:r>
                        <a:rPr sz="2000" spc="150" dirty="0">
                          <a:solidFill>
                            <a:srgbClr val="FFFFFF"/>
                          </a:solidFill>
                          <a:latin typeface="Tahoma"/>
                          <a:cs typeface="Tahoma"/>
                        </a:rPr>
                        <a:t>lower</a:t>
                      </a:r>
                      <a:r>
                        <a:rPr sz="2000" spc="-110" dirty="0">
                          <a:solidFill>
                            <a:srgbClr val="FFFFFF"/>
                          </a:solidFill>
                          <a:latin typeface="Tahoma"/>
                          <a:cs typeface="Tahoma"/>
                        </a:rPr>
                        <a:t> </a:t>
                      </a:r>
                      <a:r>
                        <a:rPr sz="2000" spc="125" dirty="0">
                          <a:solidFill>
                            <a:srgbClr val="FFFFFF"/>
                          </a:solidFill>
                          <a:latin typeface="Tahoma"/>
                          <a:cs typeface="Tahoma"/>
                        </a:rPr>
                        <a:t>trade-related </a:t>
                      </a:r>
                      <a:r>
                        <a:rPr sz="2000" spc="-610" dirty="0">
                          <a:solidFill>
                            <a:srgbClr val="FFFFFF"/>
                          </a:solidFill>
                          <a:latin typeface="Tahoma"/>
                          <a:cs typeface="Tahoma"/>
                        </a:rPr>
                        <a:t> </a:t>
                      </a:r>
                      <a:r>
                        <a:rPr sz="2000" spc="125" dirty="0">
                          <a:solidFill>
                            <a:srgbClr val="FFFFFF"/>
                          </a:solidFill>
                          <a:latin typeface="Tahoma"/>
                          <a:cs typeface="Tahoma"/>
                        </a:rPr>
                        <a:t>expenses</a:t>
                      </a:r>
                      <a:endParaRPr sz="2000">
                        <a:latin typeface="Tahoma"/>
                        <a:cs typeface="Tahoma"/>
                      </a:endParaRPr>
                    </a:p>
                  </a:txBody>
                  <a:tcPr marL="0" marR="0" marT="0" marB="0">
                    <a:solidFill>
                      <a:srgbClr val="C15840"/>
                    </a:solidFill>
                  </a:tcPr>
                </a:tc>
                <a:tc hMerge="1">
                  <a:txBody>
                    <a:bodyPr/>
                    <a:lstStyle/>
                    <a:p>
                      <a:endParaRPr/>
                    </a:p>
                  </a:txBody>
                  <a:tcPr marL="0" marR="0" marT="0" marB="0"/>
                </a:tc>
                <a:extLst>
                  <a:ext uri="{0D108BD9-81ED-4DB2-BD59-A6C34878D82A}">
                    <a16:rowId xmlns:a16="http://schemas.microsoft.com/office/drawing/2014/main" val="10004"/>
                  </a:ext>
                </a:extLst>
              </a:tr>
            </a:tbl>
          </a:graphicData>
        </a:graphic>
      </p:graphicFrame>
      <p:sp>
        <p:nvSpPr>
          <p:cNvPr id="4" name="object 4"/>
          <p:cNvSpPr txBox="1"/>
          <p:nvPr/>
        </p:nvSpPr>
        <p:spPr>
          <a:xfrm>
            <a:off x="1016000" y="7163973"/>
            <a:ext cx="5338445" cy="878840"/>
          </a:xfrm>
          <a:prstGeom prst="rect">
            <a:avLst/>
          </a:prstGeom>
        </p:spPr>
        <p:txBody>
          <a:bodyPr vert="horz" wrap="square" lIns="0" tIns="12700" rIns="0" bIns="0" rtlCol="0">
            <a:spAutoFit/>
          </a:bodyPr>
          <a:lstStyle/>
          <a:p>
            <a:pPr marL="12700">
              <a:lnSpc>
                <a:spcPct val="100000"/>
              </a:lnSpc>
              <a:spcBef>
                <a:spcPts val="100"/>
              </a:spcBef>
            </a:pPr>
            <a:r>
              <a:rPr sz="5600" b="1" spc="195" dirty="0">
                <a:solidFill>
                  <a:srgbClr val="3C3C3C"/>
                </a:solidFill>
                <a:latin typeface="Tahoma"/>
                <a:cs typeface="Tahoma"/>
              </a:rPr>
              <a:t>Trade</a:t>
            </a:r>
            <a:r>
              <a:rPr sz="5600" b="1" spc="-80" dirty="0">
                <a:solidFill>
                  <a:srgbClr val="3C3C3C"/>
                </a:solidFill>
                <a:latin typeface="Tahoma"/>
                <a:cs typeface="Tahoma"/>
              </a:rPr>
              <a:t> </a:t>
            </a:r>
            <a:r>
              <a:rPr sz="5600" b="1" spc="215" dirty="0">
                <a:solidFill>
                  <a:srgbClr val="3C3C3C"/>
                </a:solidFill>
                <a:latin typeface="Tahoma"/>
                <a:cs typeface="Tahoma"/>
              </a:rPr>
              <a:t>Policies</a:t>
            </a:r>
            <a:endParaRPr sz="5600">
              <a:latin typeface="Tahoma"/>
              <a:cs typeface="Tahom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041477" y="6305473"/>
            <a:ext cx="249554" cy="498475"/>
          </a:xfrm>
          <a:custGeom>
            <a:avLst/>
            <a:gdLst/>
            <a:ahLst/>
            <a:cxnLst/>
            <a:rect l="l" t="t" r="r" b="b"/>
            <a:pathLst>
              <a:path w="249555" h="498475">
                <a:moveTo>
                  <a:pt x="19" y="0"/>
                </a:moveTo>
                <a:lnTo>
                  <a:pt x="249202" y="249182"/>
                </a:lnTo>
                <a:lnTo>
                  <a:pt x="0" y="498384"/>
                </a:lnTo>
                <a:lnTo>
                  <a:pt x="19" y="0"/>
                </a:lnTo>
                <a:close/>
              </a:path>
            </a:pathLst>
          </a:custGeom>
          <a:solidFill>
            <a:srgbClr val="ECD9D3"/>
          </a:solidFill>
        </p:spPr>
        <p:txBody>
          <a:bodyPr wrap="square" lIns="0" tIns="0" rIns="0" bIns="0" rtlCol="0"/>
          <a:lstStyle/>
          <a:p>
            <a:endParaRPr/>
          </a:p>
        </p:txBody>
      </p:sp>
      <p:sp>
        <p:nvSpPr>
          <p:cNvPr id="3" name="object 3"/>
          <p:cNvSpPr/>
          <p:nvPr/>
        </p:nvSpPr>
        <p:spPr>
          <a:xfrm>
            <a:off x="7286108" y="6305473"/>
            <a:ext cx="249554" cy="498475"/>
          </a:xfrm>
          <a:custGeom>
            <a:avLst/>
            <a:gdLst/>
            <a:ahLst/>
            <a:cxnLst/>
            <a:rect l="l" t="t" r="r" b="b"/>
            <a:pathLst>
              <a:path w="249554" h="498475">
                <a:moveTo>
                  <a:pt x="19" y="0"/>
                </a:moveTo>
                <a:lnTo>
                  <a:pt x="249202" y="249182"/>
                </a:lnTo>
                <a:lnTo>
                  <a:pt x="0" y="498384"/>
                </a:lnTo>
                <a:lnTo>
                  <a:pt x="19" y="0"/>
                </a:lnTo>
                <a:close/>
              </a:path>
            </a:pathLst>
          </a:custGeom>
          <a:solidFill>
            <a:srgbClr val="ECD9D3"/>
          </a:solidFill>
        </p:spPr>
        <p:txBody>
          <a:bodyPr wrap="square" lIns="0" tIns="0" rIns="0" bIns="0" rtlCol="0"/>
          <a:lstStyle/>
          <a:p>
            <a:endParaRPr/>
          </a:p>
        </p:txBody>
      </p:sp>
      <p:sp>
        <p:nvSpPr>
          <p:cNvPr id="4" name="object 4"/>
          <p:cNvSpPr/>
          <p:nvPr/>
        </p:nvSpPr>
        <p:spPr>
          <a:xfrm>
            <a:off x="13292925" y="6305473"/>
            <a:ext cx="249554" cy="498475"/>
          </a:xfrm>
          <a:custGeom>
            <a:avLst/>
            <a:gdLst/>
            <a:ahLst/>
            <a:cxnLst/>
            <a:rect l="l" t="t" r="r" b="b"/>
            <a:pathLst>
              <a:path w="249555" h="498475">
                <a:moveTo>
                  <a:pt x="18" y="0"/>
                </a:moveTo>
                <a:lnTo>
                  <a:pt x="249200" y="249182"/>
                </a:lnTo>
                <a:lnTo>
                  <a:pt x="0" y="498383"/>
                </a:lnTo>
                <a:lnTo>
                  <a:pt x="18" y="0"/>
                </a:lnTo>
                <a:close/>
              </a:path>
            </a:pathLst>
          </a:custGeom>
          <a:solidFill>
            <a:srgbClr val="ECD9D3"/>
          </a:solidFill>
        </p:spPr>
        <p:txBody>
          <a:bodyPr wrap="square" lIns="0" tIns="0" rIns="0" bIns="0" rtlCol="0"/>
          <a:lstStyle/>
          <a:p>
            <a:endParaRPr/>
          </a:p>
        </p:txBody>
      </p:sp>
      <p:sp>
        <p:nvSpPr>
          <p:cNvPr id="5" name="object 5"/>
          <p:cNvSpPr/>
          <p:nvPr/>
        </p:nvSpPr>
        <p:spPr>
          <a:xfrm>
            <a:off x="0" y="0"/>
            <a:ext cx="18288000" cy="1343025"/>
          </a:xfrm>
          <a:custGeom>
            <a:avLst/>
            <a:gdLst/>
            <a:ahLst/>
            <a:cxnLst/>
            <a:rect l="l" t="t" r="r" b="b"/>
            <a:pathLst>
              <a:path w="18288000" h="1343025">
                <a:moveTo>
                  <a:pt x="18288000" y="1343025"/>
                </a:moveTo>
                <a:lnTo>
                  <a:pt x="0" y="1343025"/>
                </a:lnTo>
                <a:lnTo>
                  <a:pt x="0" y="0"/>
                </a:lnTo>
                <a:lnTo>
                  <a:pt x="18288000" y="0"/>
                </a:lnTo>
                <a:lnTo>
                  <a:pt x="18288000" y="1343025"/>
                </a:lnTo>
                <a:close/>
              </a:path>
            </a:pathLst>
          </a:custGeom>
          <a:solidFill>
            <a:srgbClr val="ECD9D3"/>
          </a:solidFill>
        </p:spPr>
        <p:txBody>
          <a:bodyPr wrap="square" lIns="0" tIns="0" rIns="0" bIns="0" rtlCol="0"/>
          <a:lstStyle/>
          <a:p>
            <a:endParaRPr/>
          </a:p>
        </p:txBody>
      </p:sp>
      <p:sp>
        <p:nvSpPr>
          <p:cNvPr id="6" name="object 6"/>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tabLst>
                <a:tab pos="2216150" algn="l"/>
              </a:tabLst>
            </a:pPr>
            <a:r>
              <a:rPr spc="520" dirty="0"/>
              <a:t>LEGAL	</a:t>
            </a:r>
            <a:r>
              <a:rPr spc="540" dirty="0"/>
              <a:t>FACTORS</a:t>
            </a:r>
          </a:p>
        </p:txBody>
      </p:sp>
      <p:sp>
        <p:nvSpPr>
          <p:cNvPr id="7" name="object 7"/>
          <p:cNvSpPr txBox="1"/>
          <p:nvPr/>
        </p:nvSpPr>
        <p:spPr>
          <a:xfrm>
            <a:off x="1803872" y="6194152"/>
            <a:ext cx="3489960" cy="2873375"/>
          </a:xfrm>
          <a:prstGeom prst="rect">
            <a:avLst/>
          </a:prstGeom>
        </p:spPr>
        <p:txBody>
          <a:bodyPr vert="horz" wrap="square" lIns="0" tIns="48260" rIns="0" bIns="0" rtlCol="0">
            <a:spAutoFit/>
          </a:bodyPr>
          <a:lstStyle/>
          <a:p>
            <a:pPr marL="12700" marR="1155065">
              <a:lnSpc>
                <a:spcPts val="2400"/>
              </a:lnSpc>
              <a:spcBef>
                <a:spcPts val="380"/>
              </a:spcBef>
            </a:pPr>
            <a:r>
              <a:rPr sz="2200" b="1" spc="-254" dirty="0">
                <a:solidFill>
                  <a:srgbClr val="3C3C3C"/>
                </a:solidFill>
                <a:latin typeface="Tahoma"/>
                <a:cs typeface="Tahoma"/>
              </a:rPr>
              <a:t>I</a:t>
            </a:r>
            <a:r>
              <a:rPr sz="2200" b="1" spc="190" dirty="0">
                <a:solidFill>
                  <a:srgbClr val="3C3C3C"/>
                </a:solidFill>
                <a:latin typeface="Tahoma"/>
                <a:cs typeface="Tahoma"/>
              </a:rPr>
              <a:t>N</a:t>
            </a:r>
            <a:r>
              <a:rPr sz="2200" b="1" spc="80" dirty="0">
                <a:solidFill>
                  <a:srgbClr val="3C3C3C"/>
                </a:solidFill>
                <a:latin typeface="Tahoma"/>
                <a:cs typeface="Tahoma"/>
              </a:rPr>
              <a:t>T</a:t>
            </a:r>
            <a:r>
              <a:rPr sz="2200" b="1" spc="225" dirty="0">
                <a:solidFill>
                  <a:srgbClr val="3C3C3C"/>
                </a:solidFill>
                <a:latin typeface="Tahoma"/>
                <a:cs typeface="Tahoma"/>
              </a:rPr>
              <a:t>E</a:t>
            </a:r>
            <a:r>
              <a:rPr sz="2200" b="1" spc="160" dirty="0">
                <a:solidFill>
                  <a:srgbClr val="3C3C3C"/>
                </a:solidFill>
                <a:latin typeface="Tahoma"/>
                <a:cs typeface="Tahoma"/>
              </a:rPr>
              <a:t>LL</a:t>
            </a:r>
            <a:r>
              <a:rPr sz="2200" b="1" spc="225" dirty="0">
                <a:solidFill>
                  <a:srgbClr val="3C3C3C"/>
                </a:solidFill>
                <a:latin typeface="Tahoma"/>
                <a:cs typeface="Tahoma"/>
              </a:rPr>
              <a:t>E</a:t>
            </a:r>
            <a:r>
              <a:rPr sz="2200" b="1" spc="235" dirty="0">
                <a:solidFill>
                  <a:srgbClr val="3C3C3C"/>
                </a:solidFill>
                <a:latin typeface="Tahoma"/>
                <a:cs typeface="Tahoma"/>
              </a:rPr>
              <a:t>C</a:t>
            </a:r>
            <a:r>
              <a:rPr sz="2200" b="1" spc="80" dirty="0">
                <a:solidFill>
                  <a:srgbClr val="3C3C3C"/>
                </a:solidFill>
                <a:latin typeface="Tahoma"/>
                <a:cs typeface="Tahoma"/>
              </a:rPr>
              <a:t>T</a:t>
            </a:r>
            <a:r>
              <a:rPr sz="2200" b="1" spc="215" dirty="0">
                <a:solidFill>
                  <a:srgbClr val="3C3C3C"/>
                </a:solidFill>
                <a:latin typeface="Tahoma"/>
                <a:cs typeface="Tahoma"/>
              </a:rPr>
              <a:t>U</a:t>
            </a:r>
            <a:r>
              <a:rPr sz="2200" b="1" spc="245" dirty="0">
                <a:solidFill>
                  <a:srgbClr val="3C3C3C"/>
                </a:solidFill>
                <a:latin typeface="Tahoma"/>
                <a:cs typeface="Tahoma"/>
              </a:rPr>
              <a:t>A</a:t>
            </a:r>
            <a:r>
              <a:rPr sz="2200" b="1" spc="35" dirty="0">
                <a:solidFill>
                  <a:srgbClr val="3C3C3C"/>
                </a:solidFill>
                <a:latin typeface="Tahoma"/>
                <a:cs typeface="Tahoma"/>
              </a:rPr>
              <a:t>L  </a:t>
            </a:r>
            <a:r>
              <a:rPr sz="2200" b="1" spc="160" dirty="0">
                <a:solidFill>
                  <a:srgbClr val="3C3C3C"/>
                </a:solidFill>
                <a:latin typeface="Tahoma"/>
                <a:cs typeface="Tahoma"/>
              </a:rPr>
              <a:t>PROPERTY</a:t>
            </a:r>
            <a:endParaRPr sz="2200">
              <a:latin typeface="Tahoma"/>
              <a:cs typeface="Tahoma"/>
            </a:endParaRPr>
          </a:p>
          <a:p>
            <a:pPr marL="12700" marR="5080">
              <a:lnSpc>
                <a:spcPct val="115599"/>
              </a:lnSpc>
              <a:spcBef>
                <a:spcPts val="690"/>
              </a:spcBef>
            </a:pPr>
            <a:r>
              <a:rPr sz="2000" spc="185" dirty="0">
                <a:solidFill>
                  <a:srgbClr val="3C3C3C"/>
                </a:solidFill>
                <a:latin typeface="Tahoma"/>
                <a:cs typeface="Tahoma"/>
              </a:rPr>
              <a:t>Both </a:t>
            </a:r>
            <a:r>
              <a:rPr sz="2000" spc="160" dirty="0">
                <a:solidFill>
                  <a:srgbClr val="3C3C3C"/>
                </a:solidFill>
                <a:latin typeface="Tahoma"/>
                <a:cs typeface="Tahoma"/>
              </a:rPr>
              <a:t>the </a:t>
            </a:r>
            <a:r>
              <a:rPr sz="2000" spc="110" dirty="0">
                <a:solidFill>
                  <a:srgbClr val="3C3C3C"/>
                </a:solidFill>
                <a:latin typeface="Tahoma"/>
                <a:cs typeface="Tahoma"/>
              </a:rPr>
              <a:t>creative </a:t>
            </a:r>
            <a:r>
              <a:rPr sz="2000" spc="170" dirty="0">
                <a:solidFill>
                  <a:srgbClr val="3C3C3C"/>
                </a:solidFill>
                <a:latin typeface="Tahoma"/>
                <a:cs typeface="Tahoma"/>
              </a:rPr>
              <a:t>market </a:t>
            </a:r>
            <a:r>
              <a:rPr sz="2000" spc="175" dirty="0">
                <a:solidFill>
                  <a:srgbClr val="3C3C3C"/>
                </a:solidFill>
                <a:latin typeface="Tahoma"/>
                <a:cs typeface="Tahoma"/>
              </a:rPr>
              <a:t> </a:t>
            </a:r>
            <a:r>
              <a:rPr sz="2000" spc="190" dirty="0">
                <a:solidFill>
                  <a:srgbClr val="3C3C3C"/>
                </a:solidFill>
                <a:latin typeface="Tahoma"/>
                <a:cs typeface="Tahoma"/>
              </a:rPr>
              <a:t>and</a:t>
            </a:r>
            <a:r>
              <a:rPr sz="2000" spc="-135" dirty="0">
                <a:solidFill>
                  <a:srgbClr val="3C3C3C"/>
                </a:solidFill>
                <a:latin typeface="Tahoma"/>
                <a:cs typeface="Tahoma"/>
              </a:rPr>
              <a:t> </a:t>
            </a:r>
            <a:r>
              <a:rPr sz="2000" spc="155" dirty="0">
                <a:solidFill>
                  <a:srgbClr val="3C3C3C"/>
                </a:solidFill>
                <a:latin typeface="Tahoma"/>
                <a:cs typeface="Tahoma"/>
              </a:rPr>
              <a:t>intangible</a:t>
            </a:r>
            <a:r>
              <a:rPr sz="2000" spc="-135" dirty="0">
                <a:solidFill>
                  <a:srgbClr val="3C3C3C"/>
                </a:solidFill>
                <a:latin typeface="Tahoma"/>
                <a:cs typeface="Tahoma"/>
              </a:rPr>
              <a:t> </a:t>
            </a:r>
            <a:r>
              <a:rPr sz="2000" spc="140" dirty="0">
                <a:solidFill>
                  <a:srgbClr val="3C3C3C"/>
                </a:solidFill>
                <a:latin typeface="Tahoma"/>
                <a:cs typeface="Tahoma"/>
              </a:rPr>
              <a:t>investments </a:t>
            </a:r>
            <a:r>
              <a:rPr sz="2000" spc="-610" dirty="0">
                <a:solidFill>
                  <a:srgbClr val="3C3C3C"/>
                </a:solidFill>
                <a:latin typeface="Tahoma"/>
                <a:cs typeface="Tahoma"/>
              </a:rPr>
              <a:t> </a:t>
            </a:r>
            <a:r>
              <a:rPr sz="2000" spc="175" dirty="0">
                <a:solidFill>
                  <a:srgbClr val="3C3C3C"/>
                </a:solidFill>
                <a:latin typeface="Tahoma"/>
                <a:cs typeface="Tahoma"/>
              </a:rPr>
              <a:t>can</a:t>
            </a:r>
            <a:r>
              <a:rPr sz="2000" spc="-125" dirty="0">
                <a:solidFill>
                  <a:srgbClr val="3C3C3C"/>
                </a:solidFill>
                <a:latin typeface="Tahoma"/>
                <a:cs typeface="Tahoma"/>
              </a:rPr>
              <a:t> </a:t>
            </a:r>
            <a:r>
              <a:rPr sz="2000" spc="185" dirty="0">
                <a:solidFill>
                  <a:srgbClr val="3C3C3C"/>
                </a:solidFill>
                <a:latin typeface="Tahoma"/>
                <a:cs typeface="Tahoma"/>
              </a:rPr>
              <a:t>be</a:t>
            </a:r>
            <a:r>
              <a:rPr sz="2000" spc="-125" dirty="0">
                <a:solidFill>
                  <a:srgbClr val="3C3C3C"/>
                </a:solidFill>
                <a:latin typeface="Tahoma"/>
                <a:cs typeface="Tahoma"/>
              </a:rPr>
              <a:t> </a:t>
            </a:r>
            <a:r>
              <a:rPr sz="2000" spc="135" dirty="0">
                <a:solidFill>
                  <a:srgbClr val="3C3C3C"/>
                </a:solidFill>
                <a:latin typeface="Tahoma"/>
                <a:cs typeface="Tahoma"/>
              </a:rPr>
              <a:t>safeguarded</a:t>
            </a:r>
            <a:r>
              <a:rPr sz="2000" spc="-125" dirty="0">
                <a:solidFill>
                  <a:srgbClr val="3C3C3C"/>
                </a:solidFill>
                <a:latin typeface="Tahoma"/>
                <a:cs typeface="Tahoma"/>
              </a:rPr>
              <a:t> </a:t>
            </a:r>
            <a:r>
              <a:rPr sz="2000" spc="155" dirty="0">
                <a:solidFill>
                  <a:srgbClr val="3C3C3C"/>
                </a:solidFill>
                <a:latin typeface="Tahoma"/>
                <a:cs typeface="Tahoma"/>
              </a:rPr>
              <a:t>by</a:t>
            </a:r>
            <a:r>
              <a:rPr sz="2000" spc="-125" dirty="0">
                <a:solidFill>
                  <a:srgbClr val="3C3C3C"/>
                </a:solidFill>
                <a:latin typeface="Tahoma"/>
                <a:cs typeface="Tahoma"/>
              </a:rPr>
              <a:t> </a:t>
            </a:r>
            <a:r>
              <a:rPr sz="2000" spc="160" dirty="0">
                <a:solidFill>
                  <a:srgbClr val="3C3C3C"/>
                </a:solidFill>
                <a:latin typeface="Tahoma"/>
                <a:cs typeface="Tahoma"/>
              </a:rPr>
              <a:t>the </a:t>
            </a:r>
            <a:r>
              <a:rPr sz="2000" spc="165" dirty="0">
                <a:solidFill>
                  <a:srgbClr val="3C3C3C"/>
                </a:solidFill>
                <a:latin typeface="Tahoma"/>
                <a:cs typeface="Tahoma"/>
              </a:rPr>
              <a:t> </a:t>
            </a:r>
            <a:r>
              <a:rPr sz="2000" spc="105" dirty="0">
                <a:solidFill>
                  <a:srgbClr val="3C3C3C"/>
                </a:solidFill>
                <a:latin typeface="Tahoma"/>
                <a:cs typeface="Tahoma"/>
              </a:rPr>
              <a:t>Industrial </a:t>
            </a:r>
            <a:r>
              <a:rPr sz="2000" spc="135" dirty="0">
                <a:solidFill>
                  <a:srgbClr val="3C3C3C"/>
                </a:solidFill>
                <a:latin typeface="Tahoma"/>
                <a:cs typeface="Tahoma"/>
              </a:rPr>
              <a:t>Property </a:t>
            </a:r>
            <a:r>
              <a:rPr sz="2000" spc="160" dirty="0">
                <a:solidFill>
                  <a:srgbClr val="3C3C3C"/>
                </a:solidFill>
                <a:latin typeface="Tahoma"/>
                <a:cs typeface="Tahoma"/>
              </a:rPr>
              <a:t>Law </a:t>
            </a:r>
            <a:r>
              <a:rPr sz="2000" spc="165" dirty="0">
                <a:solidFill>
                  <a:srgbClr val="3C3C3C"/>
                </a:solidFill>
                <a:latin typeface="Tahoma"/>
                <a:cs typeface="Tahoma"/>
              </a:rPr>
              <a:t> </a:t>
            </a:r>
            <a:r>
              <a:rPr sz="2000" spc="85" dirty="0">
                <a:solidFill>
                  <a:srgbClr val="3C3C3C"/>
                </a:solidFill>
                <a:latin typeface="Tahoma"/>
                <a:cs typeface="Tahoma"/>
              </a:rPr>
              <a:t>(Law </a:t>
            </a:r>
            <a:r>
              <a:rPr sz="2000" spc="30" dirty="0">
                <a:solidFill>
                  <a:srgbClr val="3C3C3C"/>
                </a:solidFill>
                <a:latin typeface="Tahoma"/>
                <a:cs typeface="Tahoma"/>
              </a:rPr>
              <a:t>9.279/96) </a:t>
            </a:r>
            <a:r>
              <a:rPr sz="2000" spc="110" dirty="0">
                <a:solidFill>
                  <a:srgbClr val="3C3C3C"/>
                </a:solidFill>
                <a:latin typeface="Tahoma"/>
                <a:cs typeface="Tahoma"/>
              </a:rPr>
              <a:t>or </a:t>
            </a:r>
            <a:r>
              <a:rPr sz="2000" spc="160" dirty="0">
                <a:solidFill>
                  <a:srgbClr val="3C3C3C"/>
                </a:solidFill>
                <a:latin typeface="Tahoma"/>
                <a:cs typeface="Tahoma"/>
              </a:rPr>
              <a:t>the </a:t>
            </a:r>
            <a:r>
              <a:rPr sz="2000" spc="165" dirty="0">
                <a:solidFill>
                  <a:srgbClr val="3C3C3C"/>
                </a:solidFill>
                <a:latin typeface="Tahoma"/>
                <a:cs typeface="Tahoma"/>
              </a:rPr>
              <a:t> </a:t>
            </a:r>
            <a:r>
              <a:rPr sz="2000" spc="150" dirty="0">
                <a:solidFill>
                  <a:srgbClr val="3C3C3C"/>
                </a:solidFill>
                <a:latin typeface="Tahoma"/>
                <a:cs typeface="Tahoma"/>
              </a:rPr>
              <a:t>Copyright</a:t>
            </a:r>
            <a:r>
              <a:rPr sz="2000" spc="-120" dirty="0">
                <a:solidFill>
                  <a:srgbClr val="3C3C3C"/>
                </a:solidFill>
                <a:latin typeface="Tahoma"/>
                <a:cs typeface="Tahoma"/>
              </a:rPr>
              <a:t> </a:t>
            </a:r>
            <a:r>
              <a:rPr sz="2000" spc="160" dirty="0">
                <a:solidFill>
                  <a:srgbClr val="3C3C3C"/>
                </a:solidFill>
                <a:latin typeface="Tahoma"/>
                <a:cs typeface="Tahoma"/>
              </a:rPr>
              <a:t>Law</a:t>
            </a:r>
            <a:r>
              <a:rPr sz="2000" spc="-120" dirty="0">
                <a:solidFill>
                  <a:srgbClr val="3C3C3C"/>
                </a:solidFill>
                <a:latin typeface="Tahoma"/>
                <a:cs typeface="Tahoma"/>
              </a:rPr>
              <a:t> </a:t>
            </a:r>
            <a:r>
              <a:rPr sz="2000" spc="-15" dirty="0">
                <a:solidFill>
                  <a:srgbClr val="3C3C3C"/>
                </a:solidFill>
                <a:latin typeface="Tahoma"/>
                <a:cs typeface="Tahoma"/>
              </a:rPr>
              <a:t>(9.610/98).</a:t>
            </a:r>
            <a:endParaRPr sz="2000">
              <a:latin typeface="Tahoma"/>
              <a:cs typeface="Tahoma"/>
            </a:endParaRPr>
          </a:p>
        </p:txBody>
      </p:sp>
      <p:sp>
        <p:nvSpPr>
          <p:cNvPr id="8" name="object 8"/>
          <p:cNvSpPr txBox="1"/>
          <p:nvPr/>
        </p:nvSpPr>
        <p:spPr>
          <a:xfrm>
            <a:off x="8048504" y="6039350"/>
            <a:ext cx="3488054" cy="3428365"/>
          </a:xfrm>
          <a:prstGeom prst="rect">
            <a:avLst/>
          </a:prstGeom>
        </p:spPr>
        <p:txBody>
          <a:bodyPr vert="horz" wrap="square" lIns="0" tIns="167005" rIns="0" bIns="0" rtlCol="0">
            <a:spAutoFit/>
          </a:bodyPr>
          <a:lstStyle/>
          <a:p>
            <a:pPr marL="12700">
              <a:lnSpc>
                <a:spcPct val="100000"/>
              </a:lnSpc>
              <a:spcBef>
                <a:spcPts val="1315"/>
              </a:spcBef>
            </a:pPr>
            <a:r>
              <a:rPr sz="2200" b="1" spc="175" dirty="0">
                <a:solidFill>
                  <a:srgbClr val="3C3C3C"/>
                </a:solidFill>
                <a:latin typeface="Tahoma"/>
                <a:cs typeface="Tahoma"/>
              </a:rPr>
              <a:t>TRADEMARK</a:t>
            </a:r>
            <a:endParaRPr sz="2200">
              <a:latin typeface="Tahoma"/>
              <a:cs typeface="Tahoma"/>
            </a:endParaRPr>
          </a:p>
          <a:p>
            <a:pPr marL="12700" marR="5080">
              <a:lnSpc>
                <a:spcPct val="115599"/>
              </a:lnSpc>
              <a:spcBef>
                <a:spcPts val="735"/>
              </a:spcBef>
            </a:pPr>
            <a:r>
              <a:rPr sz="2000" spc="270" dirty="0">
                <a:solidFill>
                  <a:srgbClr val="3C3C3C"/>
                </a:solidFill>
                <a:latin typeface="Tahoma"/>
                <a:cs typeface="Tahoma"/>
              </a:rPr>
              <a:t>A</a:t>
            </a:r>
            <a:r>
              <a:rPr sz="2000" spc="60" dirty="0">
                <a:solidFill>
                  <a:srgbClr val="3C3C3C"/>
                </a:solidFill>
                <a:latin typeface="Tahoma"/>
                <a:cs typeface="Tahoma"/>
              </a:rPr>
              <a:t>r</a:t>
            </a:r>
            <a:r>
              <a:rPr sz="2000" spc="140" dirty="0">
                <a:solidFill>
                  <a:srgbClr val="3C3C3C"/>
                </a:solidFill>
                <a:latin typeface="Tahoma"/>
                <a:cs typeface="Tahoma"/>
              </a:rPr>
              <a:t>t</a:t>
            </a:r>
            <a:r>
              <a:rPr sz="2000" spc="105" dirty="0">
                <a:solidFill>
                  <a:srgbClr val="3C3C3C"/>
                </a:solidFill>
                <a:latin typeface="Tahoma"/>
                <a:cs typeface="Tahoma"/>
              </a:rPr>
              <a:t>i</a:t>
            </a:r>
            <a:r>
              <a:rPr sz="2000" spc="200" dirty="0">
                <a:solidFill>
                  <a:srgbClr val="3C3C3C"/>
                </a:solidFill>
                <a:latin typeface="Tahoma"/>
                <a:cs typeface="Tahoma"/>
              </a:rPr>
              <a:t>c</a:t>
            </a:r>
            <a:r>
              <a:rPr sz="2000" spc="125" dirty="0">
                <a:solidFill>
                  <a:srgbClr val="3C3C3C"/>
                </a:solidFill>
                <a:latin typeface="Tahoma"/>
                <a:cs typeface="Tahoma"/>
              </a:rPr>
              <a:t>l</a:t>
            </a:r>
            <a:r>
              <a:rPr sz="2000" spc="120" dirty="0">
                <a:solidFill>
                  <a:srgbClr val="3C3C3C"/>
                </a:solidFill>
                <a:latin typeface="Tahoma"/>
                <a:cs typeface="Tahoma"/>
              </a:rPr>
              <a:t>e</a:t>
            </a:r>
            <a:r>
              <a:rPr sz="2000" spc="-110" dirty="0">
                <a:solidFill>
                  <a:srgbClr val="3C3C3C"/>
                </a:solidFill>
                <a:latin typeface="Tahoma"/>
                <a:cs typeface="Tahoma"/>
              </a:rPr>
              <a:t> </a:t>
            </a:r>
            <a:r>
              <a:rPr sz="2000" spc="-325" dirty="0">
                <a:solidFill>
                  <a:srgbClr val="3C3C3C"/>
                </a:solidFill>
                <a:latin typeface="Tahoma"/>
                <a:cs typeface="Tahoma"/>
              </a:rPr>
              <a:t>1</a:t>
            </a:r>
            <a:r>
              <a:rPr sz="2000" spc="75" dirty="0">
                <a:solidFill>
                  <a:srgbClr val="3C3C3C"/>
                </a:solidFill>
                <a:latin typeface="Tahoma"/>
                <a:cs typeface="Tahoma"/>
              </a:rPr>
              <a:t>2</a:t>
            </a:r>
            <a:r>
              <a:rPr sz="2000" spc="80" dirty="0">
                <a:solidFill>
                  <a:srgbClr val="3C3C3C"/>
                </a:solidFill>
                <a:latin typeface="Tahoma"/>
                <a:cs typeface="Tahoma"/>
              </a:rPr>
              <a:t>2</a:t>
            </a:r>
            <a:r>
              <a:rPr sz="2000" spc="-110" dirty="0">
                <a:solidFill>
                  <a:srgbClr val="3C3C3C"/>
                </a:solidFill>
                <a:latin typeface="Tahoma"/>
                <a:cs typeface="Tahoma"/>
              </a:rPr>
              <a:t> </a:t>
            </a:r>
            <a:r>
              <a:rPr sz="2000" spc="40" dirty="0">
                <a:solidFill>
                  <a:srgbClr val="3C3C3C"/>
                </a:solidFill>
                <a:latin typeface="Tahoma"/>
                <a:cs typeface="Tahoma"/>
              </a:rPr>
              <a:t>s</a:t>
            </a:r>
            <a:r>
              <a:rPr sz="2000" spc="140" dirty="0">
                <a:solidFill>
                  <a:srgbClr val="3C3C3C"/>
                </a:solidFill>
                <a:latin typeface="Tahoma"/>
                <a:cs typeface="Tahoma"/>
              </a:rPr>
              <a:t>t</a:t>
            </a:r>
            <a:r>
              <a:rPr sz="2000" spc="105" dirty="0">
                <a:solidFill>
                  <a:srgbClr val="3C3C3C"/>
                </a:solidFill>
                <a:latin typeface="Tahoma"/>
                <a:cs typeface="Tahoma"/>
              </a:rPr>
              <a:t>i</a:t>
            </a:r>
            <a:r>
              <a:rPr sz="2000" spc="245" dirty="0">
                <a:solidFill>
                  <a:srgbClr val="3C3C3C"/>
                </a:solidFill>
                <a:latin typeface="Tahoma"/>
                <a:cs typeface="Tahoma"/>
              </a:rPr>
              <a:t>p</a:t>
            </a:r>
            <a:r>
              <a:rPr sz="2000" spc="185" dirty="0">
                <a:solidFill>
                  <a:srgbClr val="3C3C3C"/>
                </a:solidFill>
                <a:latin typeface="Tahoma"/>
                <a:cs typeface="Tahoma"/>
              </a:rPr>
              <a:t>u</a:t>
            </a:r>
            <a:r>
              <a:rPr sz="2000" spc="125" dirty="0">
                <a:solidFill>
                  <a:srgbClr val="3C3C3C"/>
                </a:solidFill>
                <a:latin typeface="Tahoma"/>
                <a:cs typeface="Tahoma"/>
              </a:rPr>
              <a:t>l</a:t>
            </a:r>
            <a:r>
              <a:rPr sz="2000" spc="114" dirty="0">
                <a:solidFill>
                  <a:srgbClr val="3C3C3C"/>
                </a:solidFill>
                <a:latin typeface="Tahoma"/>
                <a:cs typeface="Tahoma"/>
              </a:rPr>
              <a:t>a</a:t>
            </a:r>
            <a:r>
              <a:rPr sz="2000" spc="140" dirty="0">
                <a:solidFill>
                  <a:srgbClr val="3C3C3C"/>
                </a:solidFill>
                <a:latin typeface="Tahoma"/>
                <a:cs typeface="Tahoma"/>
              </a:rPr>
              <a:t>t</a:t>
            </a:r>
            <a:r>
              <a:rPr sz="2000" spc="114" dirty="0">
                <a:solidFill>
                  <a:srgbClr val="3C3C3C"/>
                </a:solidFill>
                <a:latin typeface="Tahoma"/>
                <a:cs typeface="Tahoma"/>
              </a:rPr>
              <a:t>e</a:t>
            </a:r>
            <a:r>
              <a:rPr sz="2000" spc="45" dirty="0">
                <a:solidFill>
                  <a:srgbClr val="3C3C3C"/>
                </a:solidFill>
                <a:latin typeface="Tahoma"/>
                <a:cs typeface="Tahoma"/>
              </a:rPr>
              <a:t>s</a:t>
            </a:r>
            <a:r>
              <a:rPr sz="2000" spc="-110" dirty="0">
                <a:solidFill>
                  <a:srgbClr val="3C3C3C"/>
                </a:solidFill>
                <a:latin typeface="Tahoma"/>
                <a:cs typeface="Tahoma"/>
              </a:rPr>
              <a:t> </a:t>
            </a:r>
            <a:r>
              <a:rPr sz="2000" spc="140" dirty="0">
                <a:solidFill>
                  <a:srgbClr val="3C3C3C"/>
                </a:solidFill>
                <a:latin typeface="Tahoma"/>
                <a:cs typeface="Tahoma"/>
              </a:rPr>
              <a:t>t</a:t>
            </a:r>
            <a:r>
              <a:rPr sz="2000" spc="215" dirty="0">
                <a:solidFill>
                  <a:srgbClr val="3C3C3C"/>
                </a:solidFill>
                <a:latin typeface="Tahoma"/>
                <a:cs typeface="Tahoma"/>
              </a:rPr>
              <a:t>h</a:t>
            </a:r>
            <a:r>
              <a:rPr sz="2000" spc="114" dirty="0">
                <a:solidFill>
                  <a:srgbClr val="3C3C3C"/>
                </a:solidFill>
                <a:latin typeface="Tahoma"/>
                <a:cs typeface="Tahoma"/>
              </a:rPr>
              <a:t>a</a:t>
            </a:r>
            <a:r>
              <a:rPr sz="2000" spc="135" dirty="0">
                <a:solidFill>
                  <a:srgbClr val="3C3C3C"/>
                </a:solidFill>
                <a:latin typeface="Tahoma"/>
                <a:cs typeface="Tahoma"/>
              </a:rPr>
              <a:t>t  </a:t>
            </a:r>
            <a:r>
              <a:rPr sz="2000" spc="150" dirty="0">
                <a:solidFill>
                  <a:srgbClr val="3C3C3C"/>
                </a:solidFill>
                <a:latin typeface="Tahoma"/>
                <a:cs typeface="Tahoma"/>
              </a:rPr>
              <a:t>trademarks</a:t>
            </a:r>
            <a:r>
              <a:rPr sz="2000" spc="-130" dirty="0">
                <a:solidFill>
                  <a:srgbClr val="3C3C3C"/>
                </a:solidFill>
                <a:latin typeface="Tahoma"/>
                <a:cs typeface="Tahoma"/>
              </a:rPr>
              <a:t> </a:t>
            </a:r>
            <a:r>
              <a:rPr sz="2000" spc="190" dirty="0">
                <a:solidFill>
                  <a:srgbClr val="3C3C3C"/>
                </a:solidFill>
                <a:latin typeface="Tahoma"/>
                <a:cs typeface="Tahoma"/>
              </a:rPr>
              <a:t>must</a:t>
            </a:r>
            <a:r>
              <a:rPr sz="2000" spc="-125" dirty="0">
                <a:solidFill>
                  <a:srgbClr val="3C3C3C"/>
                </a:solidFill>
                <a:latin typeface="Tahoma"/>
                <a:cs typeface="Tahoma"/>
              </a:rPr>
              <a:t> </a:t>
            </a:r>
            <a:r>
              <a:rPr sz="2000" spc="185" dirty="0">
                <a:solidFill>
                  <a:srgbClr val="3C3C3C"/>
                </a:solidFill>
                <a:latin typeface="Tahoma"/>
                <a:cs typeface="Tahoma"/>
              </a:rPr>
              <a:t>be</a:t>
            </a:r>
            <a:r>
              <a:rPr sz="2000" spc="-125" dirty="0">
                <a:solidFill>
                  <a:srgbClr val="3C3C3C"/>
                </a:solidFill>
                <a:latin typeface="Tahoma"/>
                <a:cs typeface="Tahoma"/>
              </a:rPr>
              <a:t> </a:t>
            </a:r>
            <a:r>
              <a:rPr sz="2000" spc="105" dirty="0">
                <a:solidFill>
                  <a:srgbClr val="3C3C3C"/>
                </a:solidFill>
                <a:latin typeface="Tahoma"/>
                <a:cs typeface="Tahoma"/>
              </a:rPr>
              <a:t>visibly </a:t>
            </a:r>
            <a:r>
              <a:rPr sz="2000" spc="-610" dirty="0">
                <a:solidFill>
                  <a:srgbClr val="3C3C3C"/>
                </a:solidFill>
                <a:latin typeface="Tahoma"/>
                <a:cs typeface="Tahoma"/>
              </a:rPr>
              <a:t> </a:t>
            </a:r>
            <a:r>
              <a:rPr sz="2000" spc="114" dirty="0">
                <a:solidFill>
                  <a:srgbClr val="3C3C3C"/>
                </a:solidFill>
                <a:latin typeface="Tahoma"/>
                <a:cs typeface="Tahoma"/>
              </a:rPr>
              <a:t>discernible, </a:t>
            </a:r>
            <a:r>
              <a:rPr sz="2000" spc="125" dirty="0">
                <a:solidFill>
                  <a:srgbClr val="3C3C3C"/>
                </a:solidFill>
                <a:latin typeface="Tahoma"/>
                <a:cs typeface="Tahoma"/>
              </a:rPr>
              <a:t>unique, </a:t>
            </a:r>
            <a:r>
              <a:rPr sz="2000" spc="190" dirty="0">
                <a:solidFill>
                  <a:srgbClr val="3C3C3C"/>
                </a:solidFill>
                <a:latin typeface="Tahoma"/>
                <a:cs typeface="Tahoma"/>
              </a:rPr>
              <a:t>and </a:t>
            </a:r>
            <a:r>
              <a:rPr sz="2000" spc="195" dirty="0">
                <a:solidFill>
                  <a:srgbClr val="3C3C3C"/>
                </a:solidFill>
                <a:latin typeface="Tahoma"/>
                <a:cs typeface="Tahoma"/>
              </a:rPr>
              <a:t> </a:t>
            </a:r>
            <a:r>
              <a:rPr sz="2000" spc="125" dirty="0">
                <a:solidFill>
                  <a:srgbClr val="3C3C3C"/>
                </a:solidFill>
                <a:latin typeface="Tahoma"/>
                <a:cs typeface="Tahoma"/>
              </a:rPr>
              <a:t>legitimate. </a:t>
            </a:r>
            <a:r>
              <a:rPr sz="2000" spc="105" dirty="0">
                <a:solidFill>
                  <a:srgbClr val="3C3C3C"/>
                </a:solidFill>
                <a:latin typeface="Tahoma"/>
                <a:cs typeface="Tahoma"/>
              </a:rPr>
              <a:t>For </a:t>
            </a:r>
            <a:r>
              <a:rPr sz="2000" spc="145" dirty="0">
                <a:solidFill>
                  <a:srgbClr val="3C3C3C"/>
                </a:solidFill>
                <a:latin typeface="Tahoma"/>
                <a:cs typeface="Tahoma"/>
              </a:rPr>
              <a:t>apparel </a:t>
            </a:r>
            <a:r>
              <a:rPr sz="2000" spc="150" dirty="0">
                <a:solidFill>
                  <a:srgbClr val="3C3C3C"/>
                </a:solidFill>
                <a:latin typeface="Tahoma"/>
                <a:cs typeface="Tahoma"/>
              </a:rPr>
              <a:t> </a:t>
            </a:r>
            <a:r>
              <a:rPr sz="2000" spc="100" dirty="0">
                <a:solidFill>
                  <a:srgbClr val="3C3C3C"/>
                </a:solidFill>
                <a:latin typeface="Tahoma"/>
                <a:cs typeface="Tahoma"/>
              </a:rPr>
              <a:t>specifically, </a:t>
            </a:r>
            <a:r>
              <a:rPr sz="2000" spc="185" dirty="0">
                <a:solidFill>
                  <a:srgbClr val="3C3C3C"/>
                </a:solidFill>
                <a:latin typeface="Tahoma"/>
                <a:cs typeface="Tahoma"/>
              </a:rPr>
              <a:t>most </a:t>
            </a:r>
            <a:r>
              <a:rPr sz="2000" spc="130" dirty="0">
                <a:solidFill>
                  <a:srgbClr val="3C3C3C"/>
                </a:solidFill>
                <a:latin typeface="Tahoma"/>
                <a:cs typeface="Tahoma"/>
              </a:rPr>
              <a:t>designs </a:t>
            </a:r>
            <a:r>
              <a:rPr sz="2000" spc="135" dirty="0">
                <a:solidFill>
                  <a:srgbClr val="3C3C3C"/>
                </a:solidFill>
                <a:latin typeface="Tahoma"/>
                <a:cs typeface="Tahoma"/>
              </a:rPr>
              <a:t> </a:t>
            </a:r>
            <a:r>
              <a:rPr sz="2000" spc="125" dirty="0">
                <a:solidFill>
                  <a:srgbClr val="3C3C3C"/>
                </a:solidFill>
                <a:latin typeface="Tahoma"/>
                <a:cs typeface="Tahoma"/>
              </a:rPr>
              <a:t>struggle </a:t>
            </a:r>
            <a:r>
              <a:rPr sz="2000" spc="150" dirty="0">
                <a:solidFill>
                  <a:srgbClr val="3C3C3C"/>
                </a:solidFill>
                <a:latin typeface="Tahoma"/>
                <a:cs typeface="Tahoma"/>
              </a:rPr>
              <a:t>to </a:t>
            </a:r>
            <a:r>
              <a:rPr sz="2000" spc="195" dirty="0">
                <a:solidFill>
                  <a:srgbClr val="3C3C3C"/>
                </a:solidFill>
                <a:latin typeface="Tahoma"/>
                <a:cs typeface="Tahoma"/>
              </a:rPr>
              <a:t>meet </a:t>
            </a:r>
            <a:r>
              <a:rPr sz="2000" spc="160" dirty="0">
                <a:solidFill>
                  <a:srgbClr val="3C3C3C"/>
                </a:solidFill>
                <a:latin typeface="Tahoma"/>
                <a:cs typeface="Tahoma"/>
              </a:rPr>
              <a:t>the </a:t>
            </a:r>
            <a:r>
              <a:rPr sz="2000" spc="165" dirty="0">
                <a:solidFill>
                  <a:srgbClr val="3C3C3C"/>
                </a:solidFill>
                <a:latin typeface="Tahoma"/>
                <a:cs typeface="Tahoma"/>
              </a:rPr>
              <a:t> </a:t>
            </a:r>
            <a:r>
              <a:rPr sz="2000" spc="225" dirty="0">
                <a:solidFill>
                  <a:srgbClr val="3C3C3C"/>
                </a:solidFill>
                <a:latin typeface="Tahoma"/>
                <a:cs typeface="Tahoma"/>
              </a:rPr>
              <a:t>demand</a:t>
            </a:r>
            <a:r>
              <a:rPr sz="2000" spc="-135" dirty="0">
                <a:solidFill>
                  <a:srgbClr val="3C3C3C"/>
                </a:solidFill>
                <a:latin typeface="Tahoma"/>
                <a:cs typeface="Tahoma"/>
              </a:rPr>
              <a:t> </a:t>
            </a:r>
            <a:r>
              <a:rPr sz="2000" spc="90" dirty="0">
                <a:solidFill>
                  <a:srgbClr val="3C3C3C"/>
                </a:solidFill>
                <a:latin typeface="Tahoma"/>
                <a:cs typeface="Tahoma"/>
              </a:rPr>
              <a:t>for</a:t>
            </a:r>
            <a:r>
              <a:rPr sz="2000" spc="-135" dirty="0">
                <a:solidFill>
                  <a:srgbClr val="3C3C3C"/>
                </a:solidFill>
                <a:latin typeface="Tahoma"/>
                <a:cs typeface="Tahoma"/>
              </a:rPr>
              <a:t> </a:t>
            </a:r>
            <a:r>
              <a:rPr sz="2000" spc="145" dirty="0">
                <a:solidFill>
                  <a:srgbClr val="3C3C3C"/>
                </a:solidFill>
                <a:latin typeface="Tahoma"/>
                <a:cs typeface="Tahoma"/>
              </a:rPr>
              <a:t>innovation</a:t>
            </a:r>
            <a:r>
              <a:rPr sz="2000" spc="-135" dirty="0">
                <a:solidFill>
                  <a:srgbClr val="3C3C3C"/>
                </a:solidFill>
                <a:latin typeface="Tahoma"/>
                <a:cs typeface="Tahoma"/>
              </a:rPr>
              <a:t> </a:t>
            </a:r>
            <a:r>
              <a:rPr sz="2000" spc="190" dirty="0">
                <a:solidFill>
                  <a:srgbClr val="3C3C3C"/>
                </a:solidFill>
                <a:latin typeface="Tahoma"/>
                <a:cs typeface="Tahoma"/>
              </a:rPr>
              <a:t>and </a:t>
            </a:r>
            <a:r>
              <a:rPr sz="2000" spc="-610" dirty="0">
                <a:solidFill>
                  <a:srgbClr val="3C3C3C"/>
                </a:solidFill>
                <a:latin typeface="Tahoma"/>
                <a:cs typeface="Tahoma"/>
              </a:rPr>
              <a:t> </a:t>
            </a:r>
            <a:r>
              <a:rPr sz="2000" spc="95" dirty="0">
                <a:solidFill>
                  <a:srgbClr val="3C3C3C"/>
                </a:solidFill>
                <a:latin typeface="Tahoma"/>
                <a:cs typeface="Tahoma"/>
              </a:rPr>
              <a:t>originality.</a:t>
            </a:r>
            <a:endParaRPr sz="2000">
              <a:latin typeface="Tahoma"/>
              <a:cs typeface="Tahoma"/>
            </a:endParaRPr>
          </a:p>
        </p:txBody>
      </p:sp>
      <p:sp>
        <p:nvSpPr>
          <p:cNvPr id="9" name="object 9"/>
          <p:cNvSpPr txBox="1"/>
          <p:nvPr/>
        </p:nvSpPr>
        <p:spPr>
          <a:xfrm>
            <a:off x="14055320" y="6194152"/>
            <a:ext cx="3497579" cy="3930650"/>
          </a:xfrm>
          <a:prstGeom prst="rect">
            <a:avLst/>
          </a:prstGeom>
        </p:spPr>
        <p:txBody>
          <a:bodyPr vert="horz" wrap="square" lIns="0" tIns="48260" rIns="0" bIns="0" rtlCol="0">
            <a:spAutoFit/>
          </a:bodyPr>
          <a:lstStyle/>
          <a:p>
            <a:pPr marL="12700" marR="1431290">
              <a:lnSpc>
                <a:spcPts val="2400"/>
              </a:lnSpc>
              <a:spcBef>
                <a:spcPts val="380"/>
              </a:spcBef>
            </a:pPr>
            <a:r>
              <a:rPr sz="2200" b="1" spc="185" dirty="0">
                <a:solidFill>
                  <a:srgbClr val="3C3C3C"/>
                </a:solidFill>
                <a:latin typeface="Tahoma"/>
                <a:cs typeface="Tahoma"/>
              </a:rPr>
              <a:t>CONSUMER </a:t>
            </a:r>
            <a:r>
              <a:rPr sz="2200" b="1" spc="190" dirty="0">
                <a:solidFill>
                  <a:srgbClr val="3C3C3C"/>
                </a:solidFill>
                <a:latin typeface="Tahoma"/>
                <a:cs typeface="Tahoma"/>
              </a:rPr>
              <a:t> </a:t>
            </a:r>
            <a:r>
              <a:rPr sz="2200" b="1" spc="254" dirty="0">
                <a:solidFill>
                  <a:srgbClr val="3C3C3C"/>
                </a:solidFill>
                <a:latin typeface="Tahoma"/>
                <a:cs typeface="Tahoma"/>
              </a:rPr>
              <a:t>P</a:t>
            </a:r>
            <a:r>
              <a:rPr sz="2200" b="1" spc="114" dirty="0">
                <a:solidFill>
                  <a:srgbClr val="3C3C3C"/>
                </a:solidFill>
                <a:latin typeface="Tahoma"/>
                <a:cs typeface="Tahoma"/>
              </a:rPr>
              <a:t>R</a:t>
            </a:r>
            <a:r>
              <a:rPr sz="2200" b="1" spc="260" dirty="0">
                <a:solidFill>
                  <a:srgbClr val="3C3C3C"/>
                </a:solidFill>
                <a:latin typeface="Tahoma"/>
                <a:cs typeface="Tahoma"/>
              </a:rPr>
              <a:t>O</a:t>
            </a:r>
            <a:r>
              <a:rPr sz="2200" b="1" spc="80" dirty="0">
                <a:solidFill>
                  <a:srgbClr val="3C3C3C"/>
                </a:solidFill>
                <a:latin typeface="Tahoma"/>
                <a:cs typeface="Tahoma"/>
              </a:rPr>
              <a:t>T</a:t>
            </a:r>
            <a:r>
              <a:rPr sz="2200" b="1" spc="225" dirty="0">
                <a:solidFill>
                  <a:srgbClr val="3C3C3C"/>
                </a:solidFill>
                <a:latin typeface="Tahoma"/>
                <a:cs typeface="Tahoma"/>
              </a:rPr>
              <a:t>E</a:t>
            </a:r>
            <a:r>
              <a:rPr sz="2200" b="1" spc="235" dirty="0">
                <a:solidFill>
                  <a:srgbClr val="3C3C3C"/>
                </a:solidFill>
                <a:latin typeface="Tahoma"/>
                <a:cs typeface="Tahoma"/>
              </a:rPr>
              <a:t>C</a:t>
            </a:r>
            <a:r>
              <a:rPr sz="2200" b="1" spc="80" dirty="0">
                <a:solidFill>
                  <a:srgbClr val="3C3C3C"/>
                </a:solidFill>
                <a:latin typeface="Tahoma"/>
                <a:cs typeface="Tahoma"/>
              </a:rPr>
              <a:t>T</a:t>
            </a:r>
            <a:r>
              <a:rPr sz="2200" b="1" spc="-254" dirty="0">
                <a:solidFill>
                  <a:srgbClr val="3C3C3C"/>
                </a:solidFill>
                <a:latin typeface="Tahoma"/>
                <a:cs typeface="Tahoma"/>
              </a:rPr>
              <a:t>I</a:t>
            </a:r>
            <a:r>
              <a:rPr sz="2200" b="1" spc="260" dirty="0">
                <a:solidFill>
                  <a:srgbClr val="3C3C3C"/>
                </a:solidFill>
                <a:latin typeface="Tahoma"/>
                <a:cs typeface="Tahoma"/>
              </a:rPr>
              <a:t>O</a:t>
            </a:r>
            <a:r>
              <a:rPr sz="2200" b="1" spc="85" dirty="0">
                <a:solidFill>
                  <a:srgbClr val="3C3C3C"/>
                </a:solidFill>
                <a:latin typeface="Tahoma"/>
                <a:cs typeface="Tahoma"/>
              </a:rPr>
              <a:t>N</a:t>
            </a:r>
            <a:endParaRPr sz="2200">
              <a:latin typeface="Tahoma"/>
              <a:cs typeface="Tahoma"/>
            </a:endParaRPr>
          </a:p>
          <a:p>
            <a:pPr marL="12700" marR="5080">
              <a:lnSpc>
                <a:spcPct val="115599"/>
              </a:lnSpc>
              <a:spcBef>
                <a:spcPts val="690"/>
              </a:spcBef>
            </a:pPr>
            <a:r>
              <a:rPr sz="2000" spc="270" dirty="0">
                <a:solidFill>
                  <a:srgbClr val="3C3C3C"/>
                </a:solidFill>
                <a:latin typeface="Tahoma"/>
                <a:cs typeface="Tahoma"/>
              </a:rPr>
              <a:t>A</a:t>
            </a:r>
            <a:r>
              <a:rPr sz="2000" spc="200" dirty="0">
                <a:solidFill>
                  <a:srgbClr val="3C3C3C"/>
                </a:solidFill>
                <a:latin typeface="Tahoma"/>
                <a:cs typeface="Tahoma"/>
              </a:rPr>
              <a:t>cc</a:t>
            </a:r>
            <a:r>
              <a:rPr sz="2000" spc="155" dirty="0">
                <a:solidFill>
                  <a:srgbClr val="3C3C3C"/>
                </a:solidFill>
                <a:latin typeface="Tahoma"/>
                <a:cs typeface="Tahoma"/>
              </a:rPr>
              <a:t>o</a:t>
            </a:r>
            <a:r>
              <a:rPr sz="2000" spc="60" dirty="0">
                <a:solidFill>
                  <a:srgbClr val="3C3C3C"/>
                </a:solidFill>
                <a:latin typeface="Tahoma"/>
                <a:cs typeface="Tahoma"/>
              </a:rPr>
              <a:t>r</a:t>
            </a:r>
            <a:r>
              <a:rPr sz="2000" spc="250" dirty="0">
                <a:solidFill>
                  <a:srgbClr val="3C3C3C"/>
                </a:solidFill>
                <a:latin typeface="Tahoma"/>
                <a:cs typeface="Tahoma"/>
              </a:rPr>
              <a:t>d</a:t>
            </a:r>
            <a:r>
              <a:rPr sz="2000" spc="105" dirty="0">
                <a:solidFill>
                  <a:srgbClr val="3C3C3C"/>
                </a:solidFill>
                <a:latin typeface="Tahoma"/>
                <a:cs typeface="Tahoma"/>
              </a:rPr>
              <a:t>i</a:t>
            </a:r>
            <a:r>
              <a:rPr sz="2000" spc="204" dirty="0">
                <a:solidFill>
                  <a:srgbClr val="3C3C3C"/>
                </a:solidFill>
                <a:latin typeface="Tahoma"/>
                <a:cs typeface="Tahoma"/>
              </a:rPr>
              <a:t>n</a:t>
            </a:r>
            <a:r>
              <a:rPr sz="2000" spc="170" dirty="0">
                <a:solidFill>
                  <a:srgbClr val="3C3C3C"/>
                </a:solidFill>
                <a:latin typeface="Tahoma"/>
                <a:cs typeface="Tahoma"/>
              </a:rPr>
              <a:t>g</a:t>
            </a:r>
            <a:r>
              <a:rPr sz="2000" spc="-110" dirty="0">
                <a:solidFill>
                  <a:srgbClr val="3C3C3C"/>
                </a:solidFill>
                <a:latin typeface="Tahoma"/>
                <a:cs typeface="Tahoma"/>
              </a:rPr>
              <a:t> </a:t>
            </a:r>
            <a:r>
              <a:rPr sz="2000" spc="140" dirty="0">
                <a:solidFill>
                  <a:srgbClr val="3C3C3C"/>
                </a:solidFill>
                <a:latin typeface="Tahoma"/>
                <a:cs typeface="Tahoma"/>
              </a:rPr>
              <a:t>t</a:t>
            </a:r>
            <a:r>
              <a:rPr sz="2000" spc="160" dirty="0">
                <a:solidFill>
                  <a:srgbClr val="3C3C3C"/>
                </a:solidFill>
                <a:latin typeface="Tahoma"/>
                <a:cs typeface="Tahoma"/>
              </a:rPr>
              <a:t>o</a:t>
            </a:r>
            <a:r>
              <a:rPr sz="2000" spc="-110" dirty="0">
                <a:solidFill>
                  <a:srgbClr val="3C3C3C"/>
                </a:solidFill>
                <a:latin typeface="Tahoma"/>
                <a:cs typeface="Tahoma"/>
              </a:rPr>
              <a:t> </a:t>
            </a:r>
            <a:r>
              <a:rPr sz="2000" spc="114" dirty="0">
                <a:solidFill>
                  <a:srgbClr val="3C3C3C"/>
                </a:solidFill>
                <a:latin typeface="Tahoma"/>
                <a:cs typeface="Tahoma"/>
              </a:rPr>
              <a:t>a</a:t>
            </a:r>
            <a:r>
              <a:rPr sz="2000" spc="60" dirty="0">
                <a:solidFill>
                  <a:srgbClr val="3C3C3C"/>
                </a:solidFill>
                <a:latin typeface="Tahoma"/>
                <a:cs typeface="Tahoma"/>
              </a:rPr>
              <a:t>r</a:t>
            </a:r>
            <a:r>
              <a:rPr sz="2000" spc="140" dirty="0">
                <a:solidFill>
                  <a:srgbClr val="3C3C3C"/>
                </a:solidFill>
                <a:latin typeface="Tahoma"/>
                <a:cs typeface="Tahoma"/>
              </a:rPr>
              <a:t>t</a:t>
            </a:r>
            <a:r>
              <a:rPr sz="2000" spc="105" dirty="0">
                <a:solidFill>
                  <a:srgbClr val="3C3C3C"/>
                </a:solidFill>
                <a:latin typeface="Tahoma"/>
                <a:cs typeface="Tahoma"/>
              </a:rPr>
              <a:t>i</a:t>
            </a:r>
            <a:r>
              <a:rPr sz="2000" spc="200" dirty="0">
                <a:solidFill>
                  <a:srgbClr val="3C3C3C"/>
                </a:solidFill>
                <a:latin typeface="Tahoma"/>
                <a:cs typeface="Tahoma"/>
              </a:rPr>
              <a:t>c</a:t>
            </a:r>
            <a:r>
              <a:rPr sz="2000" spc="125" dirty="0">
                <a:solidFill>
                  <a:srgbClr val="3C3C3C"/>
                </a:solidFill>
                <a:latin typeface="Tahoma"/>
                <a:cs typeface="Tahoma"/>
              </a:rPr>
              <a:t>l</a:t>
            </a:r>
            <a:r>
              <a:rPr sz="2000" spc="114" dirty="0">
                <a:solidFill>
                  <a:srgbClr val="3C3C3C"/>
                </a:solidFill>
                <a:latin typeface="Tahoma"/>
                <a:cs typeface="Tahoma"/>
              </a:rPr>
              <a:t>e</a:t>
            </a:r>
            <a:r>
              <a:rPr sz="2000" spc="45" dirty="0">
                <a:solidFill>
                  <a:srgbClr val="3C3C3C"/>
                </a:solidFill>
                <a:latin typeface="Tahoma"/>
                <a:cs typeface="Tahoma"/>
              </a:rPr>
              <a:t>s</a:t>
            </a:r>
            <a:r>
              <a:rPr sz="2000" spc="-110" dirty="0">
                <a:solidFill>
                  <a:srgbClr val="3C3C3C"/>
                </a:solidFill>
                <a:latin typeface="Tahoma"/>
                <a:cs typeface="Tahoma"/>
              </a:rPr>
              <a:t> </a:t>
            </a:r>
            <a:r>
              <a:rPr sz="2000" spc="-325" dirty="0">
                <a:solidFill>
                  <a:srgbClr val="3C3C3C"/>
                </a:solidFill>
                <a:latin typeface="Tahoma"/>
                <a:cs typeface="Tahoma"/>
              </a:rPr>
              <a:t>1</a:t>
            </a:r>
            <a:r>
              <a:rPr sz="2000" spc="45" dirty="0">
                <a:solidFill>
                  <a:srgbClr val="3C3C3C"/>
                </a:solidFill>
                <a:latin typeface="Tahoma"/>
                <a:cs typeface="Tahoma"/>
              </a:rPr>
              <a:t>7</a:t>
            </a:r>
            <a:r>
              <a:rPr sz="2000" spc="-110" dirty="0">
                <a:solidFill>
                  <a:srgbClr val="3C3C3C"/>
                </a:solidFill>
                <a:latin typeface="Tahoma"/>
                <a:cs typeface="Tahoma"/>
              </a:rPr>
              <a:t> </a:t>
            </a:r>
            <a:r>
              <a:rPr sz="2000" spc="155" dirty="0">
                <a:solidFill>
                  <a:srgbClr val="3C3C3C"/>
                </a:solidFill>
                <a:latin typeface="Tahoma"/>
                <a:cs typeface="Tahoma"/>
              </a:rPr>
              <a:t>o</a:t>
            </a:r>
            <a:r>
              <a:rPr sz="2000" spc="45" dirty="0">
                <a:solidFill>
                  <a:srgbClr val="3C3C3C"/>
                </a:solidFill>
                <a:latin typeface="Tahoma"/>
                <a:cs typeface="Tahoma"/>
              </a:rPr>
              <a:t>f  </a:t>
            </a:r>
            <a:r>
              <a:rPr sz="2000" spc="160" dirty="0">
                <a:solidFill>
                  <a:srgbClr val="3C3C3C"/>
                </a:solidFill>
                <a:latin typeface="Tahoma"/>
                <a:cs typeface="Tahoma"/>
              </a:rPr>
              <a:t>Law </a:t>
            </a:r>
            <a:r>
              <a:rPr sz="2000" spc="75" dirty="0">
                <a:solidFill>
                  <a:srgbClr val="3C3C3C"/>
                </a:solidFill>
                <a:latin typeface="Tahoma"/>
                <a:cs typeface="Tahoma"/>
              </a:rPr>
              <a:t>No. </a:t>
            </a:r>
            <a:r>
              <a:rPr sz="2000" spc="95" dirty="0">
                <a:solidFill>
                  <a:srgbClr val="3C3C3C"/>
                </a:solidFill>
                <a:latin typeface="Tahoma"/>
                <a:cs typeface="Tahoma"/>
              </a:rPr>
              <a:t>8.078/90 </a:t>
            </a:r>
            <a:r>
              <a:rPr sz="2000" spc="190" dirty="0">
                <a:solidFill>
                  <a:srgbClr val="3C3C3C"/>
                </a:solidFill>
                <a:latin typeface="Tahoma"/>
                <a:cs typeface="Tahoma"/>
              </a:rPr>
              <a:t>and </a:t>
            </a:r>
            <a:r>
              <a:rPr sz="2000" spc="105" dirty="0">
                <a:solidFill>
                  <a:srgbClr val="3C3C3C"/>
                </a:solidFill>
                <a:latin typeface="Tahoma"/>
                <a:cs typeface="Tahoma"/>
              </a:rPr>
              <a:t>4 </a:t>
            </a:r>
            <a:r>
              <a:rPr sz="2000" spc="100" dirty="0">
                <a:solidFill>
                  <a:srgbClr val="3C3C3C"/>
                </a:solidFill>
                <a:latin typeface="Tahoma"/>
                <a:cs typeface="Tahoma"/>
              </a:rPr>
              <a:t>of </a:t>
            </a:r>
            <a:r>
              <a:rPr sz="2000" spc="-610" dirty="0">
                <a:solidFill>
                  <a:srgbClr val="3C3C3C"/>
                </a:solidFill>
                <a:latin typeface="Tahoma"/>
                <a:cs typeface="Tahoma"/>
              </a:rPr>
              <a:t> </a:t>
            </a:r>
            <a:r>
              <a:rPr sz="2000" spc="185" dirty="0">
                <a:solidFill>
                  <a:srgbClr val="3C3C3C"/>
                </a:solidFill>
                <a:latin typeface="Tahoma"/>
                <a:cs typeface="Tahoma"/>
              </a:rPr>
              <a:t>D</a:t>
            </a:r>
            <a:r>
              <a:rPr sz="2000" spc="114" dirty="0">
                <a:solidFill>
                  <a:srgbClr val="3C3C3C"/>
                </a:solidFill>
                <a:latin typeface="Tahoma"/>
                <a:cs typeface="Tahoma"/>
              </a:rPr>
              <a:t>e</a:t>
            </a:r>
            <a:r>
              <a:rPr sz="2000" spc="200" dirty="0">
                <a:solidFill>
                  <a:srgbClr val="3C3C3C"/>
                </a:solidFill>
                <a:latin typeface="Tahoma"/>
                <a:cs typeface="Tahoma"/>
              </a:rPr>
              <a:t>c</a:t>
            </a:r>
            <a:r>
              <a:rPr sz="2000" spc="60" dirty="0">
                <a:solidFill>
                  <a:srgbClr val="3C3C3C"/>
                </a:solidFill>
                <a:latin typeface="Tahoma"/>
                <a:cs typeface="Tahoma"/>
              </a:rPr>
              <a:t>r</a:t>
            </a:r>
            <a:r>
              <a:rPr sz="2000" spc="114" dirty="0">
                <a:solidFill>
                  <a:srgbClr val="3C3C3C"/>
                </a:solidFill>
                <a:latin typeface="Tahoma"/>
                <a:cs typeface="Tahoma"/>
              </a:rPr>
              <a:t>e</a:t>
            </a:r>
            <a:r>
              <a:rPr sz="2000" spc="120" dirty="0">
                <a:solidFill>
                  <a:srgbClr val="3C3C3C"/>
                </a:solidFill>
                <a:latin typeface="Tahoma"/>
                <a:cs typeface="Tahoma"/>
              </a:rPr>
              <a:t>e</a:t>
            </a:r>
            <a:r>
              <a:rPr sz="2000" spc="-110" dirty="0">
                <a:solidFill>
                  <a:srgbClr val="3C3C3C"/>
                </a:solidFill>
                <a:latin typeface="Tahoma"/>
                <a:cs typeface="Tahoma"/>
              </a:rPr>
              <a:t> </a:t>
            </a:r>
            <a:r>
              <a:rPr sz="2000" spc="240" dirty="0">
                <a:solidFill>
                  <a:srgbClr val="3C3C3C"/>
                </a:solidFill>
                <a:latin typeface="Tahoma"/>
                <a:cs typeface="Tahoma"/>
              </a:rPr>
              <a:t>N</a:t>
            </a:r>
            <a:r>
              <a:rPr sz="2000" spc="155" dirty="0">
                <a:solidFill>
                  <a:srgbClr val="3C3C3C"/>
                </a:solidFill>
                <a:latin typeface="Tahoma"/>
                <a:cs typeface="Tahoma"/>
              </a:rPr>
              <a:t>o</a:t>
            </a:r>
            <a:r>
              <a:rPr sz="2000" spc="-170" dirty="0">
                <a:solidFill>
                  <a:srgbClr val="3C3C3C"/>
                </a:solidFill>
                <a:latin typeface="Tahoma"/>
                <a:cs typeface="Tahoma"/>
              </a:rPr>
              <a:t>.</a:t>
            </a:r>
            <a:r>
              <a:rPr sz="2000" spc="-110" dirty="0">
                <a:solidFill>
                  <a:srgbClr val="3C3C3C"/>
                </a:solidFill>
                <a:latin typeface="Tahoma"/>
                <a:cs typeface="Tahoma"/>
              </a:rPr>
              <a:t> </a:t>
            </a:r>
            <a:r>
              <a:rPr sz="2000" spc="40" dirty="0">
                <a:solidFill>
                  <a:srgbClr val="3C3C3C"/>
                </a:solidFill>
                <a:latin typeface="Tahoma"/>
                <a:cs typeface="Tahoma"/>
              </a:rPr>
              <a:t>7</a:t>
            </a:r>
            <a:r>
              <a:rPr sz="2000" spc="-175" dirty="0">
                <a:solidFill>
                  <a:srgbClr val="3C3C3C"/>
                </a:solidFill>
                <a:latin typeface="Tahoma"/>
                <a:cs typeface="Tahoma"/>
              </a:rPr>
              <a:t>.</a:t>
            </a:r>
            <a:r>
              <a:rPr sz="2000" spc="130" dirty="0">
                <a:solidFill>
                  <a:srgbClr val="3C3C3C"/>
                </a:solidFill>
                <a:latin typeface="Tahoma"/>
                <a:cs typeface="Tahoma"/>
              </a:rPr>
              <a:t>96</a:t>
            </a:r>
            <a:r>
              <a:rPr sz="2000" spc="75" dirty="0">
                <a:solidFill>
                  <a:srgbClr val="3C3C3C"/>
                </a:solidFill>
                <a:latin typeface="Tahoma"/>
                <a:cs typeface="Tahoma"/>
              </a:rPr>
              <a:t>2</a:t>
            </a:r>
            <a:r>
              <a:rPr sz="2000" spc="-110" dirty="0">
                <a:solidFill>
                  <a:srgbClr val="3C3C3C"/>
                </a:solidFill>
                <a:latin typeface="Tahoma"/>
                <a:cs typeface="Tahoma"/>
              </a:rPr>
              <a:t>/</a:t>
            </a:r>
            <a:r>
              <a:rPr sz="2000" spc="-325" dirty="0">
                <a:solidFill>
                  <a:srgbClr val="3C3C3C"/>
                </a:solidFill>
                <a:latin typeface="Tahoma"/>
                <a:cs typeface="Tahoma"/>
              </a:rPr>
              <a:t>1</a:t>
            </a:r>
            <a:r>
              <a:rPr sz="2000" spc="-20" dirty="0">
                <a:solidFill>
                  <a:srgbClr val="3C3C3C"/>
                </a:solidFill>
                <a:latin typeface="Tahoma"/>
                <a:cs typeface="Tahoma"/>
              </a:rPr>
              <a:t>3</a:t>
            </a:r>
            <a:r>
              <a:rPr sz="2000" spc="-180" dirty="0">
                <a:solidFill>
                  <a:srgbClr val="3C3C3C"/>
                </a:solidFill>
                <a:latin typeface="Tahoma"/>
                <a:cs typeface="Tahoma"/>
              </a:rPr>
              <a:t>,</a:t>
            </a:r>
            <a:r>
              <a:rPr sz="2000" spc="-110" dirty="0">
                <a:solidFill>
                  <a:srgbClr val="3C3C3C"/>
                </a:solidFill>
                <a:latin typeface="Tahoma"/>
                <a:cs typeface="Tahoma"/>
              </a:rPr>
              <a:t> </a:t>
            </a:r>
            <a:r>
              <a:rPr sz="2000" spc="114" dirty="0">
                <a:solidFill>
                  <a:srgbClr val="3C3C3C"/>
                </a:solidFill>
                <a:latin typeface="Tahoma"/>
                <a:cs typeface="Tahoma"/>
              </a:rPr>
              <a:t>e</a:t>
            </a:r>
            <a:r>
              <a:rPr sz="2000" spc="5" dirty="0">
                <a:solidFill>
                  <a:srgbClr val="3C3C3C"/>
                </a:solidFill>
                <a:latin typeface="Tahoma"/>
                <a:cs typeface="Tahoma"/>
              </a:rPr>
              <a:t>-  </a:t>
            </a:r>
            <a:r>
              <a:rPr sz="2000" spc="204" dirty="0">
                <a:solidFill>
                  <a:srgbClr val="3C3C3C"/>
                </a:solidFill>
                <a:latin typeface="Tahoma"/>
                <a:cs typeface="Tahoma"/>
              </a:rPr>
              <a:t>commerce</a:t>
            </a:r>
            <a:r>
              <a:rPr sz="2000" spc="-125" dirty="0">
                <a:solidFill>
                  <a:srgbClr val="3C3C3C"/>
                </a:solidFill>
                <a:latin typeface="Tahoma"/>
                <a:cs typeface="Tahoma"/>
              </a:rPr>
              <a:t> </a:t>
            </a:r>
            <a:r>
              <a:rPr sz="2000" spc="190" dirty="0">
                <a:solidFill>
                  <a:srgbClr val="3C3C3C"/>
                </a:solidFill>
                <a:latin typeface="Tahoma"/>
                <a:cs typeface="Tahoma"/>
              </a:rPr>
              <a:t>must</a:t>
            </a:r>
            <a:r>
              <a:rPr sz="2000" spc="-120" dirty="0">
                <a:solidFill>
                  <a:srgbClr val="3C3C3C"/>
                </a:solidFill>
                <a:latin typeface="Tahoma"/>
                <a:cs typeface="Tahoma"/>
              </a:rPr>
              <a:t> </a:t>
            </a:r>
            <a:r>
              <a:rPr sz="2000" spc="204" dirty="0">
                <a:solidFill>
                  <a:srgbClr val="3C3C3C"/>
                </a:solidFill>
                <a:latin typeface="Tahoma"/>
                <a:cs typeface="Tahoma"/>
              </a:rPr>
              <a:t>make</a:t>
            </a:r>
            <a:r>
              <a:rPr sz="2000" spc="-120" dirty="0">
                <a:solidFill>
                  <a:srgbClr val="3C3C3C"/>
                </a:solidFill>
                <a:latin typeface="Tahoma"/>
                <a:cs typeface="Tahoma"/>
              </a:rPr>
              <a:t> </a:t>
            </a:r>
            <a:r>
              <a:rPr sz="2000" spc="100" dirty="0">
                <a:solidFill>
                  <a:srgbClr val="3C3C3C"/>
                </a:solidFill>
                <a:latin typeface="Tahoma"/>
                <a:cs typeface="Tahoma"/>
              </a:rPr>
              <a:t>sure </a:t>
            </a:r>
            <a:r>
              <a:rPr sz="2000" spc="-610" dirty="0">
                <a:solidFill>
                  <a:srgbClr val="3C3C3C"/>
                </a:solidFill>
                <a:latin typeface="Tahoma"/>
                <a:cs typeface="Tahoma"/>
              </a:rPr>
              <a:t> </a:t>
            </a:r>
            <a:r>
              <a:rPr sz="2000" spc="155" dirty="0">
                <a:solidFill>
                  <a:srgbClr val="3C3C3C"/>
                </a:solidFill>
                <a:latin typeface="Tahoma"/>
                <a:cs typeface="Tahoma"/>
              </a:rPr>
              <a:t>that</a:t>
            </a:r>
            <a:r>
              <a:rPr sz="2000" spc="-135" dirty="0">
                <a:solidFill>
                  <a:srgbClr val="3C3C3C"/>
                </a:solidFill>
                <a:latin typeface="Tahoma"/>
                <a:cs typeface="Tahoma"/>
              </a:rPr>
              <a:t> </a:t>
            </a:r>
            <a:r>
              <a:rPr sz="2000" spc="150" dirty="0">
                <a:solidFill>
                  <a:srgbClr val="3C3C3C"/>
                </a:solidFill>
                <a:latin typeface="Tahoma"/>
                <a:cs typeface="Tahoma"/>
              </a:rPr>
              <a:t>customers</a:t>
            </a:r>
            <a:r>
              <a:rPr sz="2000" spc="-135" dirty="0">
                <a:solidFill>
                  <a:srgbClr val="3C3C3C"/>
                </a:solidFill>
                <a:latin typeface="Tahoma"/>
                <a:cs typeface="Tahoma"/>
              </a:rPr>
              <a:t> </a:t>
            </a:r>
            <a:r>
              <a:rPr sz="2000" spc="125" dirty="0">
                <a:solidFill>
                  <a:srgbClr val="3C3C3C"/>
                </a:solidFill>
                <a:latin typeface="Tahoma"/>
                <a:cs typeface="Tahoma"/>
              </a:rPr>
              <a:t>have</a:t>
            </a:r>
            <a:r>
              <a:rPr sz="2000" spc="-135" dirty="0">
                <a:solidFill>
                  <a:srgbClr val="3C3C3C"/>
                </a:solidFill>
                <a:latin typeface="Tahoma"/>
                <a:cs typeface="Tahoma"/>
              </a:rPr>
              <a:t> </a:t>
            </a:r>
            <a:r>
              <a:rPr sz="2000" spc="120" dirty="0">
                <a:solidFill>
                  <a:srgbClr val="3C3C3C"/>
                </a:solidFill>
                <a:latin typeface="Tahoma"/>
                <a:cs typeface="Tahoma"/>
              </a:rPr>
              <a:t>access </a:t>
            </a:r>
            <a:r>
              <a:rPr sz="2000" spc="-610" dirty="0">
                <a:solidFill>
                  <a:srgbClr val="3C3C3C"/>
                </a:solidFill>
                <a:latin typeface="Tahoma"/>
                <a:cs typeface="Tahoma"/>
              </a:rPr>
              <a:t> </a:t>
            </a:r>
            <a:r>
              <a:rPr sz="2000" spc="150" dirty="0">
                <a:solidFill>
                  <a:srgbClr val="3C3C3C"/>
                </a:solidFill>
                <a:latin typeface="Tahoma"/>
                <a:cs typeface="Tahoma"/>
              </a:rPr>
              <a:t>to </a:t>
            </a:r>
            <a:r>
              <a:rPr sz="2000" spc="160" dirty="0">
                <a:solidFill>
                  <a:srgbClr val="3C3C3C"/>
                </a:solidFill>
                <a:latin typeface="Tahoma"/>
                <a:cs typeface="Tahoma"/>
              </a:rPr>
              <a:t>customer </a:t>
            </a:r>
            <a:r>
              <a:rPr sz="2000" spc="125" dirty="0">
                <a:solidFill>
                  <a:srgbClr val="3C3C3C"/>
                </a:solidFill>
                <a:latin typeface="Tahoma"/>
                <a:cs typeface="Tahoma"/>
              </a:rPr>
              <a:t>care </a:t>
            </a:r>
            <a:r>
              <a:rPr sz="2000" spc="190" dirty="0">
                <a:solidFill>
                  <a:srgbClr val="3C3C3C"/>
                </a:solidFill>
                <a:latin typeface="Tahoma"/>
                <a:cs typeface="Tahoma"/>
              </a:rPr>
              <a:t>and </a:t>
            </a:r>
            <a:r>
              <a:rPr sz="2000" spc="120" dirty="0">
                <a:solidFill>
                  <a:srgbClr val="3C3C3C"/>
                </a:solidFill>
                <a:latin typeface="Tahoma"/>
                <a:cs typeface="Tahoma"/>
              </a:rPr>
              <a:t>a </a:t>
            </a:r>
            <a:r>
              <a:rPr sz="2000" spc="125" dirty="0">
                <a:solidFill>
                  <a:srgbClr val="3C3C3C"/>
                </a:solidFill>
                <a:latin typeface="Tahoma"/>
                <a:cs typeface="Tahoma"/>
              </a:rPr>
              <a:t> </a:t>
            </a:r>
            <a:r>
              <a:rPr sz="2000" spc="195" dirty="0">
                <a:solidFill>
                  <a:srgbClr val="3C3C3C"/>
                </a:solidFill>
                <a:latin typeface="Tahoma"/>
                <a:cs typeface="Tahoma"/>
              </a:rPr>
              <a:t>communication </a:t>
            </a:r>
            <a:r>
              <a:rPr sz="2000" spc="125" dirty="0">
                <a:solidFill>
                  <a:srgbClr val="3C3C3C"/>
                </a:solidFill>
                <a:latin typeface="Tahoma"/>
                <a:cs typeface="Tahoma"/>
              </a:rPr>
              <a:t>channel, </a:t>
            </a:r>
            <a:r>
              <a:rPr sz="2000" spc="130" dirty="0">
                <a:solidFill>
                  <a:srgbClr val="3C3C3C"/>
                </a:solidFill>
                <a:latin typeface="Tahoma"/>
                <a:cs typeface="Tahoma"/>
              </a:rPr>
              <a:t> </a:t>
            </a:r>
            <a:r>
              <a:rPr sz="2000" spc="170" dirty="0">
                <a:solidFill>
                  <a:srgbClr val="3C3C3C"/>
                </a:solidFill>
                <a:latin typeface="Tahoma"/>
                <a:cs typeface="Tahoma"/>
              </a:rPr>
              <a:t>including </a:t>
            </a:r>
            <a:r>
              <a:rPr sz="2000" spc="125" dirty="0">
                <a:solidFill>
                  <a:srgbClr val="3C3C3C"/>
                </a:solidFill>
                <a:latin typeface="Tahoma"/>
                <a:cs typeface="Tahoma"/>
              </a:rPr>
              <a:t>social </a:t>
            </a:r>
            <a:r>
              <a:rPr sz="2000" spc="200" dirty="0">
                <a:solidFill>
                  <a:srgbClr val="3C3C3C"/>
                </a:solidFill>
                <a:latin typeface="Tahoma"/>
                <a:cs typeface="Tahoma"/>
              </a:rPr>
              <a:t>media </a:t>
            </a:r>
            <a:r>
              <a:rPr sz="2000" spc="204" dirty="0">
                <a:solidFill>
                  <a:srgbClr val="3C3C3C"/>
                </a:solidFill>
                <a:latin typeface="Tahoma"/>
                <a:cs typeface="Tahoma"/>
              </a:rPr>
              <a:t> </a:t>
            </a:r>
            <a:r>
              <a:rPr sz="2000" spc="114" dirty="0">
                <a:solidFill>
                  <a:srgbClr val="3C3C3C"/>
                </a:solidFill>
                <a:latin typeface="Tahoma"/>
                <a:cs typeface="Tahoma"/>
              </a:rPr>
              <a:t>platforms.</a:t>
            </a:r>
            <a:endParaRPr sz="2000">
              <a:latin typeface="Tahoma"/>
              <a:cs typeface="Tahoma"/>
            </a:endParaRPr>
          </a:p>
        </p:txBody>
      </p:sp>
      <p:pic>
        <p:nvPicPr>
          <p:cNvPr id="10" name="object 10"/>
          <p:cNvPicPr/>
          <p:nvPr/>
        </p:nvPicPr>
        <p:blipFill>
          <a:blip r:embed="rId3" cstate="print"/>
          <a:stretch>
            <a:fillRect/>
          </a:stretch>
        </p:blipFill>
        <p:spPr>
          <a:xfrm>
            <a:off x="0" y="1339220"/>
            <a:ext cx="18287999" cy="380047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2122838" y="1"/>
            <a:ext cx="6162675" cy="10287000"/>
          </a:xfrm>
          <a:custGeom>
            <a:avLst/>
            <a:gdLst/>
            <a:ahLst/>
            <a:cxnLst/>
            <a:rect l="l" t="t" r="r" b="b"/>
            <a:pathLst>
              <a:path w="6162675" h="10287000">
                <a:moveTo>
                  <a:pt x="0" y="0"/>
                </a:moveTo>
                <a:lnTo>
                  <a:pt x="6162674" y="0"/>
                </a:lnTo>
                <a:lnTo>
                  <a:pt x="6162674" y="10286998"/>
                </a:lnTo>
                <a:lnTo>
                  <a:pt x="0" y="10286998"/>
                </a:lnTo>
                <a:lnTo>
                  <a:pt x="0" y="0"/>
                </a:lnTo>
                <a:close/>
              </a:path>
            </a:pathLst>
          </a:custGeom>
          <a:solidFill>
            <a:srgbClr val="ECD9D3"/>
          </a:solidFill>
        </p:spPr>
        <p:txBody>
          <a:bodyPr wrap="square" lIns="0" tIns="0" rIns="0" bIns="0" rtlCol="0"/>
          <a:lstStyle/>
          <a:p>
            <a:endParaRPr/>
          </a:p>
        </p:txBody>
      </p:sp>
      <p:sp>
        <p:nvSpPr>
          <p:cNvPr id="3" name="object 3"/>
          <p:cNvSpPr txBox="1"/>
          <p:nvPr/>
        </p:nvSpPr>
        <p:spPr>
          <a:xfrm>
            <a:off x="13769599" y="983678"/>
            <a:ext cx="4213860" cy="878840"/>
          </a:xfrm>
          <a:prstGeom prst="rect">
            <a:avLst/>
          </a:prstGeom>
        </p:spPr>
        <p:txBody>
          <a:bodyPr vert="horz" wrap="square" lIns="0" tIns="12700" rIns="0" bIns="0" rtlCol="0">
            <a:spAutoFit/>
          </a:bodyPr>
          <a:lstStyle/>
          <a:p>
            <a:pPr marL="12700">
              <a:lnSpc>
                <a:spcPct val="100000"/>
              </a:lnSpc>
              <a:spcBef>
                <a:spcPts val="100"/>
              </a:spcBef>
            </a:pPr>
            <a:r>
              <a:rPr sz="5600" b="1" spc="155" dirty="0">
                <a:solidFill>
                  <a:srgbClr val="3C3C3C"/>
                </a:solidFill>
                <a:latin typeface="Tahoma"/>
                <a:cs typeface="Tahoma"/>
              </a:rPr>
              <a:t>References</a:t>
            </a:r>
            <a:endParaRPr sz="5600">
              <a:latin typeface="Tahoma"/>
              <a:cs typeface="Tahoma"/>
            </a:endParaRPr>
          </a:p>
        </p:txBody>
      </p:sp>
      <p:sp>
        <p:nvSpPr>
          <p:cNvPr id="4" name="object 4"/>
          <p:cNvSpPr txBox="1">
            <a:spLocks noGrp="1"/>
          </p:cNvSpPr>
          <p:nvPr>
            <p:ph type="title"/>
          </p:nvPr>
        </p:nvSpPr>
        <p:spPr>
          <a:xfrm>
            <a:off x="1481964" y="857888"/>
            <a:ext cx="6991350" cy="654050"/>
          </a:xfrm>
          <a:prstGeom prst="rect">
            <a:avLst/>
          </a:prstGeom>
        </p:spPr>
        <p:txBody>
          <a:bodyPr vert="horz" wrap="square" lIns="0" tIns="12700" rIns="0" bIns="0" rtlCol="0">
            <a:spAutoFit/>
          </a:bodyPr>
          <a:lstStyle/>
          <a:p>
            <a:pPr marL="12700" marR="5080">
              <a:lnSpc>
                <a:spcPct val="114599"/>
              </a:lnSpc>
              <a:spcBef>
                <a:spcPts val="100"/>
              </a:spcBef>
            </a:pPr>
            <a:r>
              <a:rPr sz="1800" b="0" spc="180" dirty="0">
                <a:solidFill>
                  <a:srgbClr val="000000"/>
                </a:solidFill>
                <a:latin typeface="Tahoma"/>
                <a:cs typeface="Tahoma"/>
              </a:rPr>
              <a:t>Accept</a:t>
            </a:r>
            <a:r>
              <a:rPr sz="1800" b="0" spc="-100" dirty="0">
                <a:solidFill>
                  <a:srgbClr val="000000"/>
                </a:solidFill>
                <a:latin typeface="Tahoma"/>
                <a:cs typeface="Tahoma"/>
              </a:rPr>
              <a:t> </a:t>
            </a:r>
            <a:r>
              <a:rPr sz="1800" b="0" spc="110" dirty="0">
                <a:solidFill>
                  <a:srgbClr val="000000"/>
                </a:solidFill>
                <a:latin typeface="Tahoma"/>
                <a:cs typeface="Tahoma"/>
              </a:rPr>
              <a:t>Terms</a:t>
            </a:r>
            <a:r>
              <a:rPr sz="1800" b="0" spc="-95" dirty="0">
                <a:solidFill>
                  <a:srgbClr val="000000"/>
                </a:solidFill>
                <a:latin typeface="Tahoma"/>
                <a:cs typeface="Tahoma"/>
              </a:rPr>
              <a:t> </a:t>
            </a:r>
            <a:r>
              <a:rPr sz="1800" b="0" spc="175" dirty="0">
                <a:solidFill>
                  <a:srgbClr val="000000"/>
                </a:solidFill>
                <a:latin typeface="Tahoma"/>
                <a:cs typeface="Tahoma"/>
              </a:rPr>
              <a:t>and</a:t>
            </a:r>
            <a:r>
              <a:rPr sz="1800" b="0" spc="-95" dirty="0">
                <a:solidFill>
                  <a:srgbClr val="000000"/>
                </a:solidFill>
                <a:latin typeface="Tahoma"/>
                <a:cs typeface="Tahoma"/>
              </a:rPr>
              <a:t> </a:t>
            </a:r>
            <a:r>
              <a:rPr sz="1800" b="0" spc="145" dirty="0">
                <a:solidFill>
                  <a:srgbClr val="000000"/>
                </a:solidFill>
                <a:latin typeface="Tahoma"/>
                <a:cs typeface="Tahoma"/>
              </a:rPr>
              <a:t>Conditions</a:t>
            </a:r>
            <a:r>
              <a:rPr sz="1800" b="0" spc="-95" dirty="0">
                <a:solidFill>
                  <a:srgbClr val="000000"/>
                </a:solidFill>
                <a:latin typeface="Tahoma"/>
                <a:cs typeface="Tahoma"/>
              </a:rPr>
              <a:t> </a:t>
            </a:r>
            <a:r>
              <a:rPr sz="1800" b="0" spc="165" dirty="0">
                <a:solidFill>
                  <a:srgbClr val="000000"/>
                </a:solidFill>
                <a:latin typeface="Tahoma"/>
                <a:cs typeface="Tahoma"/>
              </a:rPr>
              <a:t>on</a:t>
            </a:r>
            <a:r>
              <a:rPr sz="1800" b="0" spc="-95" dirty="0">
                <a:solidFill>
                  <a:srgbClr val="000000"/>
                </a:solidFill>
                <a:latin typeface="Tahoma"/>
                <a:cs typeface="Tahoma"/>
              </a:rPr>
              <a:t> </a:t>
            </a:r>
            <a:r>
              <a:rPr sz="1800" b="0" spc="75" dirty="0">
                <a:solidFill>
                  <a:srgbClr val="000000"/>
                </a:solidFill>
                <a:latin typeface="Tahoma"/>
                <a:cs typeface="Tahoma"/>
              </a:rPr>
              <a:t>JSTOR.</a:t>
            </a:r>
            <a:r>
              <a:rPr sz="1800" b="0" spc="-95" dirty="0">
                <a:solidFill>
                  <a:srgbClr val="000000"/>
                </a:solidFill>
                <a:latin typeface="Tahoma"/>
                <a:cs typeface="Tahoma"/>
              </a:rPr>
              <a:t> </a:t>
            </a:r>
            <a:r>
              <a:rPr sz="1800" b="0" spc="-35" dirty="0">
                <a:solidFill>
                  <a:srgbClr val="000000"/>
                </a:solidFill>
                <a:latin typeface="Tahoma"/>
                <a:cs typeface="Tahoma"/>
              </a:rPr>
              <a:t>(n.d.).</a:t>
            </a:r>
            <a:r>
              <a:rPr sz="1800" b="0" spc="-95" dirty="0">
                <a:solidFill>
                  <a:srgbClr val="000000"/>
                </a:solidFill>
                <a:latin typeface="Tahoma"/>
                <a:cs typeface="Tahoma"/>
              </a:rPr>
              <a:t> </a:t>
            </a:r>
            <a:r>
              <a:rPr sz="1800" b="0" spc="75" dirty="0">
                <a:solidFill>
                  <a:srgbClr val="000000"/>
                </a:solidFill>
                <a:latin typeface="Tahoma"/>
                <a:cs typeface="Tahoma"/>
              </a:rPr>
              <a:t>Www.jstor.org. </a:t>
            </a:r>
            <a:r>
              <a:rPr sz="1800" b="0" spc="-550" dirty="0">
                <a:solidFill>
                  <a:srgbClr val="000000"/>
                </a:solidFill>
                <a:latin typeface="Tahoma"/>
                <a:cs typeface="Tahoma"/>
              </a:rPr>
              <a:t> </a:t>
            </a:r>
            <a:r>
              <a:rPr sz="1800" b="0" spc="75" dirty="0">
                <a:solidFill>
                  <a:srgbClr val="000000"/>
                </a:solidFill>
                <a:latin typeface="Tahoma"/>
                <a:cs typeface="Tahoma"/>
              </a:rPr>
              <a:t>https://</a:t>
            </a:r>
            <a:r>
              <a:rPr sz="1800" b="0" spc="75" dirty="0">
                <a:solidFill>
                  <a:srgbClr val="000000"/>
                </a:solidFill>
                <a:latin typeface="Tahoma"/>
                <a:cs typeface="Tahoma"/>
                <a:hlinkClick r:id="rId2"/>
              </a:rPr>
              <a:t>www.jstor.org/stable/pdf/resrep22495.5.pdf</a:t>
            </a:r>
            <a:endParaRPr sz="1800">
              <a:latin typeface="Tahoma"/>
              <a:cs typeface="Tahoma"/>
            </a:endParaRPr>
          </a:p>
        </p:txBody>
      </p:sp>
      <p:sp>
        <p:nvSpPr>
          <p:cNvPr id="5" name="object 5"/>
          <p:cNvSpPr txBox="1"/>
          <p:nvPr/>
        </p:nvSpPr>
        <p:spPr>
          <a:xfrm>
            <a:off x="1481964" y="1800863"/>
            <a:ext cx="9421495" cy="7712075"/>
          </a:xfrm>
          <a:prstGeom prst="rect">
            <a:avLst/>
          </a:prstGeom>
        </p:spPr>
        <p:txBody>
          <a:bodyPr vert="horz" wrap="square" lIns="0" tIns="12700" rIns="0" bIns="0" rtlCol="0">
            <a:spAutoFit/>
          </a:bodyPr>
          <a:lstStyle/>
          <a:p>
            <a:pPr marL="12700" marR="41910">
              <a:lnSpc>
                <a:spcPct val="114599"/>
              </a:lnSpc>
              <a:spcBef>
                <a:spcPts val="100"/>
              </a:spcBef>
            </a:pPr>
            <a:r>
              <a:rPr sz="1800" spc="120" dirty="0">
                <a:latin typeface="Tahoma"/>
                <a:cs typeface="Tahoma"/>
              </a:rPr>
              <a:t>Amaral, </a:t>
            </a:r>
            <a:r>
              <a:rPr sz="1800" spc="60" dirty="0">
                <a:latin typeface="Tahoma"/>
                <a:cs typeface="Tahoma"/>
              </a:rPr>
              <a:t>M. </a:t>
            </a:r>
            <a:r>
              <a:rPr sz="1800" spc="10" dirty="0">
                <a:latin typeface="Tahoma"/>
                <a:cs typeface="Tahoma"/>
              </a:rPr>
              <a:t>C. </a:t>
            </a:r>
            <a:r>
              <a:rPr sz="1800" spc="70" dirty="0">
                <a:latin typeface="Tahoma"/>
                <a:cs typeface="Tahoma"/>
              </a:rPr>
              <a:t>do, </a:t>
            </a:r>
            <a:r>
              <a:rPr sz="1800" spc="105" dirty="0">
                <a:latin typeface="Tahoma"/>
                <a:cs typeface="Tahoma"/>
              </a:rPr>
              <a:t>Zonatti, </a:t>
            </a:r>
            <a:r>
              <a:rPr sz="1800" spc="40" dirty="0">
                <a:latin typeface="Tahoma"/>
                <a:cs typeface="Tahoma"/>
              </a:rPr>
              <a:t>W. </a:t>
            </a:r>
            <a:r>
              <a:rPr sz="1800" spc="-75" dirty="0">
                <a:latin typeface="Tahoma"/>
                <a:cs typeface="Tahoma"/>
              </a:rPr>
              <a:t>F., </a:t>
            </a:r>
            <a:r>
              <a:rPr sz="1800" spc="55" dirty="0">
                <a:latin typeface="Tahoma"/>
                <a:cs typeface="Tahoma"/>
              </a:rPr>
              <a:t>Silva, </a:t>
            </a:r>
            <a:r>
              <a:rPr sz="1800" spc="40" dirty="0">
                <a:latin typeface="Tahoma"/>
                <a:cs typeface="Tahoma"/>
              </a:rPr>
              <a:t>K. </a:t>
            </a:r>
            <a:r>
              <a:rPr sz="1800" spc="-45" dirty="0">
                <a:latin typeface="Tahoma"/>
                <a:cs typeface="Tahoma"/>
              </a:rPr>
              <a:t>L. </a:t>
            </a:r>
            <a:r>
              <a:rPr sz="1800" spc="60" dirty="0">
                <a:latin typeface="Tahoma"/>
                <a:cs typeface="Tahoma"/>
              </a:rPr>
              <a:t>da, </a:t>
            </a:r>
            <a:r>
              <a:rPr sz="1800" spc="175" dirty="0">
                <a:latin typeface="Tahoma"/>
                <a:cs typeface="Tahoma"/>
              </a:rPr>
              <a:t>Karam </a:t>
            </a:r>
            <a:r>
              <a:rPr sz="1800" spc="90" dirty="0">
                <a:latin typeface="Tahoma"/>
                <a:cs typeface="Tahoma"/>
              </a:rPr>
              <a:t>Junior, </a:t>
            </a:r>
            <a:r>
              <a:rPr sz="1800" spc="-50" dirty="0">
                <a:latin typeface="Tahoma"/>
                <a:cs typeface="Tahoma"/>
              </a:rPr>
              <a:t>D., </a:t>
            </a:r>
            <a:r>
              <a:rPr sz="1800" spc="200" dirty="0">
                <a:latin typeface="Tahoma"/>
                <a:cs typeface="Tahoma"/>
              </a:rPr>
              <a:t>Amato </a:t>
            </a:r>
            <a:r>
              <a:rPr sz="1800" spc="90" dirty="0">
                <a:latin typeface="Tahoma"/>
                <a:cs typeface="Tahoma"/>
              </a:rPr>
              <a:t>Neto, </a:t>
            </a:r>
            <a:r>
              <a:rPr sz="1800" spc="-55" dirty="0">
                <a:latin typeface="Tahoma"/>
                <a:cs typeface="Tahoma"/>
              </a:rPr>
              <a:t>J., </a:t>
            </a:r>
            <a:r>
              <a:rPr sz="1800" spc="-20" dirty="0">
                <a:latin typeface="Tahoma"/>
                <a:cs typeface="Tahoma"/>
              </a:rPr>
              <a:t>&amp; </a:t>
            </a:r>
            <a:r>
              <a:rPr sz="1800" spc="-15" dirty="0">
                <a:latin typeface="Tahoma"/>
                <a:cs typeface="Tahoma"/>
              </a:rPr>
              <a:t> </a:t>
            </a:r>
            <a:r>
              <a:rPr sz="1800" spc="125" dirty="0">
                <a:latin typeface="Tahoma"/>
                <a:cs typeface="Tahoma"/>
              </a:rPr>
              <a:t>Baruque-Ramos,</a:t>
            </a:r>
            <a:r>
              <a:rPr sz="1800" spc="-95" dirty="0">
                <a:latin typeface="Tahoma"/>
                <a:cs typeface="Tahoma"/>
              </a:rPr>
              <a:t> </a:t>
            </a:r>
            <a:r>
              <a:rPr sz="1800" spc="-5" dirty="0">
                <a:latin typeface="Tahoma"/>
                <a:cs typeface="Tahoma"/>
              </a:rPr>
              <a:t>J.</a:t>
            </a:r>
            <a:r>
              <a:rPr sz="1800" spc="-95" dirty="0">
                <a:latin typeface="Tahoma"/>
                <a:cs typeface="Tahoma"/>
              </a:rPr>
              <a:t> </a:t>
            </a:r>
            <a:r>
              <a:rPr sz="1800" spc="-20" dirty="0">
                <a:latin typeface="Tahoma"/>
                <a:cs typeface="Tahoma"/>
              </a:rPr>
              <a:t>(2018).</a:t>
            </a:r>
            <a:r>
              <a:rPr sz="1800" spc="-90" dirty="0">
                <a:latin typeface="Tahoma"/>
                <a:cs typeface="Tahoma"/>
              </a:rPr>
              <a:t> </a:t>
            </a:r>
            <a:r>
              <a:rPr sz="1800" spc="100" dirty="0">
                <a:latin typeface="Tahoma"/>
                <a:cs typeface="Tahoma"/>
              </a:rPr>
              <a:t>Industrial</a:t>
            </a:r>
            <a:r>
              <a:rPr sz="1800" spc="-95" dirty="0">
                <a:latin typeface="Tahoma"/>
                <a:cs typeface="Tahoma"/>
              </a:rPr>
              <a:t> </a:t>
            </a:r>
            <a:r>
              <a:rPr sz="1800" spc="114" dirty="0">
                <a:latin typeface="Tahoma"/>
                <a:cs typeface="Tahoma"/>
              </a:rPr>
              <a:t>textile</a:t>
            </a:r>
            <a:r>
              <a:rPr sz="1800" spc="-90" dirty="0">
                <a:latin typeface="Tahoma"/>
                <a:cs typeface="Tahoma"/>
              </a:rPr>
              <a:t> </a:t>
            </a:r>
            <a:r>
              <a:rPr sz="1800" spc="125" dirty="0">
                <a:latin typeface="Tahoma"/>
                <a:cs typeface="Tahoma"/>
              </a:rPr>
              <a:t>recycling</a:t>
            </a:r>
            <a:r>
              <a:rPr sz="1800" spc="-95" dirty="0">
                <a:latin typeface="Tahoma"/>
                <a:cs typeface="Tahoma"/>
              </a:rPr>
              <a:t> </a:t>
            </a:r>
            <a:r>
              <a:rPr sz="1800" spc="175" dirty="0">
                <a:latin typeface="Tahoma"/>
                <a:cs typeface="Tahoma"/>
              </a:rPr>
              <a:t>and</a:t>
            </a:r>
            <a:r>
              <a:rPr sz="1800" spc="-95" dirty="0">
                <a:latin typeface="Tahoma"/>
                <a:cs typeface="Tahoma"/>
              </a:rPr>
              <a:t> </a:t>
            </a:r>
            <a:r>
              <a:rPr sz="1800" spc="95" dirty="0">
                <a:latin typeface="Tahoma"/>
                <a:cs typeface="Tahoma"/>
              </a:rPr>
              <a:t>reuse</a:t>
            </a:r>
            <a:r>
              <a:rPr sz="1800" spc="-90" dirty="0">
                <a:latin typeface="Tahoma"/>
                <a:cs typeface="Tahoma"/>
              </a:rPr>
              <a:t> </a:t>
            </a:r>
            <a:r>
              <a:rPr sz="1800" spc="140" dirty="0">
                <a:latin typeface="Tahoma"/>
                <a:cs typeface="Tahoma"/>
              </a:rPr>
              <a:t>in</a:t>
            </a:r>
            <a:r>
              <a:rPr sz="1800" spc="-95" dirty="0">
                <a:latin typeface="Tahoma"/>
                <a:cs typeface="Tahoma"/>
              </a:rPr>
              <a:t> </a:t>
            </a:r>
            <a:r>
              <a:rPr sz="1800" spc="70" dirty="0">
                <a:latin typeface="Tahoma"/>
                <a:cs typeface="Tahoma"/>
              </a:rPr>
              <a:t>Brazil:</a:t>
            </a:r>
            <a:r>
              <a:rPr sz="1800" spc="-90" dirty="0">
                <a:latin typeface="Tahoma"/>
                <a:cs typeface="Tahoma"/>
              </a:rPr>
              <a:t> </a:t>
            </a:r>
            <a:r>
              <a:rPr sz="1800" spc="110" dirty="0">
                <a:latin typeface="Tahoma"/>
                <a:cs typeface="Tahoma"/>
              </a:rPr>
              <a:t>case</a:t>
            </a:r>
            <a:r>
              <a:rPr sz="1800" spc="-95" dirty="0">
                <a:latin typeface="Tahoma"/>
                <a:cs typeface="Tahoma"/>
              </a:rPr>
              <a:t> </a:t>
            </a:r>
            <a:r>
              <a:rPr sz="1800" spc="125" dirty="0">
                <a:latin typeface="Tahoma"/>
                <a:cs typeface="Tahoma"/>
              </a:rPr>
              <a:t>study </a:t>
            </a:r>
            <a:r>
              <a:rPr sz="1800" spc="-550" dirty="0">
                <a:latin typeface="Tahoma"/>
                <a:cs typeface="Tahoma"/>
              </a:rPr>
              <a:t> </a:t>
            </a:r>
            <a:r>
              <a:rPr sz="1800" spc="175" dirty="0">
                <a:latin typeface="Tahoma"/>
                <a:cs typeface="Tahoma"/>
              </a:rPr>
              <a:t>and </a:t>
            </a:r>
            <a:r>
              <a:rPr sz="1800" spc="125" dirty="0">
                <a:latin typeface="Tahoma"/>
                <a:cs typeface="Tahoma"/>
              </a:rPr>
              <a:t>considerations </a:t>
            </a:r>
            <a:r>
              <a:rPr sz="1800" spc="150" dirty="0">
                <a:latin typeface="Tahoma"/>
                <a:cs typeface="Tahoma"/>
              </a:rPr>
              <a:t>concerning </a:t>
            </a:r>
            <a:r>
              <a:rPr sz="1800" spc="145" dirty="0">
                <a:latin typeface="Tahoma"/>
                <a:cs typeface="Tahoma"/>
              </a:rPr>
              <a:t>the </a:t>
            </a:r>
            <a:r>
              <a:rPr sz="1800" spc="120" dirty="0">
                <a:latin typeface="Tahoma"/>
                <a:cs typeface="Tahoma"/>
              </a:rPr>
              <a:t>circular </a:t>
            </a:r>
            <a:r>
              <a:rPr sz="1800" spc="130" dirty="0">
                <a:latin typeface="Tahoma"/>
                <a:cs typeface="Tahoma"/>
              </a:rPr>
              <a:t>economy. </a:t>
            </a:r>
            <a:r>
              <a:rPr sz="1800" spc="110" dirty="0">
                <a:latin typeface="Tahoma"/>
                <a:cs typeface="Tahoma"/>
              </a:rPr>
              <a:t>Gestão </a:t>
            </a:r>
            <a:r>
              <a:rPr sz="1800" spc="-20" dirty="0">
                <a:latin typeface="Tahoma"/>
                <a:cs typeface="Tahoma"/>
              </a:rPr>
              <a:t>&amp; </a:t>
            </a:r>
            <a:r>
              <a:rPr sz="1800" spc="120" dirty="0">
                <a:latin typeface="Tahoma"/>
                <a:cs typeface="Tahoma"/>
              </a:rPr>
              <a:t>Produção, </a:t>
            </a:r>
            <a:r>
              <a:rPr sz="1800" spc="-40" dirty="0">
                <a:latin typeface="Tahoma"/>
                <a:cs typeface="Tahoma"/>
              </a:rPr>
              <a:t>25(3), </a:t>
            </a:r>
            <a:r>
              <a:rPr sz="1800" spc="-35" dirty="0">
                <a:latin typeface="Tahoma"/>
                <a:cs typeface="Tahoma"/>
              </a:rPr>
              <a:t> </a:t>
            </a:r>
            <a:r>
              <a:rPr sz="1800" spc="-55" dirty="0">
                <a:latin typeface="Tahoma"/>
                <a:cs typeface="Tahoma"/>
              </a:rPr>
              <a:t>431–443.</a:t>
            </a:r>
            <a:r>
              <a:rPr sz="1800" spc="-100" dirty="0">
                <a:latin typeface="Tahoma"/>
                <a:cs typeface="Tahoma"/>
              </a:rPr>
              <a:t> </a:t>
            </a:r>
            <a:r>
              <a:rPr sz="1800" spc="45" dirty="0">
                <a:latin typeface="Tahoma"/>
                <a:cs typeface="Tahoma"/>
              </a:rPr>
              <a:t>https://doi.org/10.1590/0104-530x3305</a:t>
            </a:r>
            <a:endParaRPr sz="1800">
              <a:latin typeface="Tahoma"/>
              <a:cs typeface="Tahoma"/>
            </a:endParaRPr>
          </a:p>
          <a:p>
            <a:pPr>
              <a:lnSpc>
                <a:spcPct val="100000"/>
              </a:lnSpc>
              <a:spcBef>
                <a:spcPts val="60"/>
              </a:spcBef>
            </a:pPr>
            <a:endParaRPr sz="2000">
              <a:latin typeface="Tahoma"/>
              <a:cs typeface="Tahoma"/>
            </a:endParaRPr>
          </a:p>
          <a:p>
            <a:pPr marL="12700" marR="699770">
              <a:lnSpc>
                <a:spcPct val="114599"/>
              </a:lnSpc>
            </a:pPr>
            <a:r>
              <a:rPr sz="1800" spc="125" dirty="0">
                <a:latin typeface="Tahoma"/>
                <a:cs typeface="Tahoma"/>
              </a:rPr>
              <a:t>Brazil</a:t>
            </a:r>
            <a:r>
              <a:rPr sz="1800" spc="-85" dirty="0">
                <a:latin typeface="Tahoma"/>
                <a:cs typeface="Tahoma"/>
              </a:rPr>
              <a:t> </a:t>
            </a:r>
            <a:r>
              <a:rPr sz="1800" spc="140" dirty="0">
                <a:latin typeface="Tahoma"/>
                <a:cs typeface="Tahoma"/>
              </a:rPr>
              <a:t>Corruption</a:t>
            </a:r>
            <a:r>
              <a:rPr sz="1800" spc="-85" dirty="0">
                <a:latin typeface="Tahoma"/>
                <a:cs typeface="Tahoma"/>
              </a:rPr>
              <a:t> </a:t>
            </a:r>
            <a:r>
              <a:rPr sz="1800" spc="55" dirty="0">
                <a:latin typeface="Tahoma"/>
                <a:cs typeface="Tahoma"/>
              </a:rPr>
              <a:t>Index.</a:t>
            </a:r>
            <a:r>
              <a:rPr sz="1800" spc="-80" dirty="0">
                <a:latin typeface="Tahoma"/>
                <a:cs typeface="Tahoma"/>
              </a:rPr>
              <a:t> </a:t>
            </a:r>
            <a:r>
              <a:rPr sz="1800" spc="-20" dirty="0">
                <a:latin typeface="Tahoma"/>
                <a:cs typeface="Tahoma"/>
              </a:rPr>
              <a:t>(2019,</a:t>
            </a:r>
            <a:r>
              <a:rPr sz="1800" spc="-85" dirty="0">
                <a:latin typeface="Tahoma"/>
                <a:cs typeface="Tahoma"/>
              </a:rPr>
              <a:t> </a:t>
            </a:r>
            <a:r>
              <a:rPr sz="1800" spc="145" dirty="0">
                <a:latin typeface="Tahoma"/>
                <a:cs typeface="Tahoma"/>
              </a:rPr>
              <a:t>October</a:t>
            </a:r>
            <a:r>
              <a:rPr sz="1800" spc="-80" dirty="0">
                <a:latin typeface="Tahoma"/>
                <a:cs typeface="Tahoma"/>
              </a:rPr>
              <a:t> </a:t>
            </a:r>
            <a:r>
              <a:rPr sz="1800" spc="-100" dirty="0">
                <a:latin typeface="Tahoma"/>
                <a:cs typeface="Tahoma"/>
              </a:rPr>
              <a:t>19).</a:t>
            </a:r>
            <a:r>
              <a:rPr sz="1800" spc="-85" dirty="0">
                <a:latin typeface="Tahoma"/>
                <a:cs typeface="Tahoma"/>
              </a:rPr>
              <a:t> </a:t>
            </a:r>
            <a:r>
              <a:rPr sz="1800" spc="120" dirty="0">
                <a:latin typeface="Tahoma"/>
                <a:cs typeface="Tahoma"/>
              </a:rPr>
              <a:t>Tradingeconomics.com;</a:t>
            </a:r>
            <a:r>
              <a:rPr sz="1800" spc="-80" dirty="0">
                <a:latin typeface="Tahoma"/>
                <a:cs typeface="Tahoma"/>
              </a:rPr>
              <a:t> </a:t>
            </a:r>
            <a:r>
              <a:rPr sz="1800" spc="120" dirty="0">
                <a:latin typeface="Tahoma"/>
                <a:cs typeface="Tahoma"/>
              </a:rPr>
              <a:t>TRADING </a:t>
            </a:r>
            <a:r>
              <a:rPr sz="1800" spc="-550" dirty="0">
                <a:latin typeface="Tahoma"/>
                <a:cs typeface="Tahoma"/>
              </a:rPr>
              <a:t> </a:t>
            </a:r>
            <a:r>
              <a:rPr sz="1800" spc="120" dirty="0">
                <a:latin typeface="Tahoma"/>
                <a:cs typeface="Tahoma"/>
              </a:rPr>
              <a:t>ECONOMICS.</a:t>
            </a:r>
            <a:r>
              <a:rPr sz="1800" spc="-100" dirty="0">
                <a:latin typeface="Tahoma"/>
                <a:cs typeface="Tahoma"/>
              </a:rPr>
              <a:t> </a:t>
            </a:r>
            <a:r>
              <a:rPr sz="1800" spc="114" dirty="0">
                <a:latin typeface="Tahoma"/>
                <a:cs typeface="Tahoma"/>
              </a:rPr>
              <a:t>https://tradingeconomics.com/brazil/corruption-index</a:t>
            </a:r>
            <a:endParaRPr sz="1800">
              <a:latin typeface="Tahoma"/>
              <a:cs typeface="Tahoma"/>
            </a:endParaRPr>
          </a:p>
          <a:p>
            <a:pPr>
              <a:lnSpc>
                <a:spcPct val="100000"/>
              </a:lnSpc>
            </a:pPr>
            <a:endParaRPr sz="2050">
              <a:latin typeface="Tahoma"/>
              <a:cs typeface="Tahoma"/>
            </a:endParaRPr>
          </a:p>
          <a:p>
            <a:pPr marL="12700" marR="208279">
              <a:lnSpc>
                <a:spcPct val="114599"/>
              </a:lnSpc>
            </a:pPr>
            <a:r>
              <a:rPr sz="1800" spc="85" dirty="0">
                <a:latin typeface="Tahoma"/>
                <a:cs typeface="Tahoma"/>
              </a:rPr>
              <a:t>Brazil,</a:t>
            </a:r>
            <a:r>
              <a:rPr sz="1800" spc="-95" dirty="0">
                <a:latin typeface="Tahoma"/>
                <a:cs typeface="Tahoma"/>
              </a:rPr>
              <a:t> </a:t>
            </a:r>
            <a:r>
              <a:rPr sz="1800" spc="-45" dirty="0">
                <a:latin typeface="Tahoma"/>
                <a:cs typeface="Tahoma"/>
              </a:rPr>
              <a:t>L.</a:t>
            </a:r>
            <a:r>
              <a:rPr sz="1800" spc="-95" dirty="0">
                <a:latin typeface="Tahoma"/>
                <a:cs typeface="Tahoma"/>
              </a:rPr>
              <a:t> </a:t>
            </a:r>
            <a:r>
              <a:rPr sz="1800" spc="-85" dirty="0">
                <a:latin typeface="Tahoma"/>
                <a:cs typeface="Tahoma"/>
              </a:rPr>
              <a:t>T.</a:t>
            </a:r>
            <a:r>
              <a:rPr sz="1800" spc="-95" dirty="0">
                <a:latin typeface="Tahoma"/>
                <a:cs typeface="Tahoma"/>
              </a:rPr>
              <a:t> </a:t>
            </a:r>
            <a:r>
              <a:rPr sz="1800" spc="-15" dirty="0">
                <a:latin typeface="Tahoma"/>
                <a:cs typeface="Tahoma"/>
              </a:rPr>
              <a:t>(2018,</a:t>
            </a:r>
            <a:r>
              <a:rPr sz="1800" spc="-95" dirty="0">
                <a:latin typeface="Tahoma"/>
                <a:cs typeface="Tahoma"/>
              </a:rPr>
              <a:t> </a:t>
            </a:r>
            <a:r>
              <a:rPr sz="1800" spc="165" dirty="0">
                <a:latin typeface="Tahoma"/>
                <a:cs typeface="Tahoma"/>
              </a:rPr>
              <a:t>March</a:t>
            </a:r>
            <a:r>
              <a:rPr sz="1800" spc="-95" dirty="0">
                <a:latin typeface="Tahoma"/>
                <a:cs typeface="Tahoma"/>
              </a:rPr>
              <a:t> </a:t>
            </a:r>
            <a:r>
              <a:rPr sz="1800" spc="-110" dirty="0">
                <a:latin typeface="Tahoma"/>
                <a:cs typeface="Tahoma"/>
              </a:rPr>
              <a:t>21).</a:t>
            </a:r>
            <a:r>
              <a:rPr sz="1800" spc="-95" dirty="0">
                <a:latin typeface="Tahoma"/>
                <a:cs typeface="Tahoma"/>
              </a:rPr>
              <a:t> </a:t>
            </a:r>
            <a:r>
              <a:rPr sz="1800" spc="204" dirty="0">
                <a:latin typeface="Tahoma"/>
                <a:cs typeface="Tahoma"/>
              </a:rPr>
              <a:t>How</a:t>
            </a:r>
            <a:r>
              <a:rPr sz="1800" spc="-95" dirty="0">
                <a:latin typeface="Tahoma"/>
                <a:cs typeface="Tahoma"/>
              </a:rPr>
              <a:t> </a:t>
            </a:r>
            <a:r>
              <a:rPr sz="1800" spc="145" dirty="0">
                <a:latin typeface="Tahoma"/>
                <a:cs typeface="Tahoma"/>
              </a:rPr>
              <a:t>Will</a:t>
            </a:r>
            <a:r>
              <a:rPr sz="1800" spc="-95" dirty="0">
                <a:latin typeface="Tahoma"/>
                <a:cs typeface="Tahoma"/>
              </a:rPr>
              <a:t> </a:t>
            </a:r>
            <a:r>
              <a:rPr sz="1800" spc="145" dirty="0">
                <a:latin typeface="Tahoma"/>
                <a:cs typeface="Tahoma"/>
              </a:rPr>
              <a:t>the</a:t>
            </a:r>
            <a:r>
              <a:rPr sz="1800" spc="-95" dirty="0">
                <a:latin typeface="Tahoma"/>
                <a:cs typeface="Tahoma"/>
              </a:rPr>
              <a:t> </a:t>
            </a:r>
            <a:r>
              <a:rPr sz="1800" spc="45" dirty="0">
                <a:latin typeface="Tahoma"/>
                <a:cs typeface="Tahoma"/>
              </a:rPr>
              <a:t>2018</a:t>
            </a:r>
            <a:r>
              <a:rPr sz="1800" spc="-95" dirty="0">
                <a:latin typeface="Tahoma"/>
                <a:cs typeface="Tahoma"/>
              </a:rPr>
              <a:t> </a:t>
            </a:r>
            <a:r>
              <a:rPr sz="1800" spc="125" dirty="0">
                <a:latin typeface="Tahoma"/>
                <a:cs typeface="Tahoma"/>
              </a:rPr>
              <a:t>Brazilian</a:t>
            </a:r>
            <a:r>
              <a:rPr sz="1800" spc="-95" dirty="0">
                <a:latin typeface="Tahoma"/>
                <a:cs typeface="Tahoma"/>
              </a:rPr>
              <a:t> </a:t>
            </a:r>
            <a:r>
              <a:rPr sz="1800" spc="130" dirty="0">
                <a:latin typeface="Tahoma"/>
                <a:cs typeface="Tahoma"/>
              </a:rPr>
              <a:t>Elections</a:t>
            </a:r>
            <a:r>
              <a:rPr sz="1800" spc="-95" dirty="0">
                <a:latin typeface="Tahoma"/>
                <a:cs typeface="Tahoma"/>
              </a:rPr>
              <a:t> </a:t>
            </a:r>
            <a:r>
              <a:rPr sz="1800" spc="125" dirty="0">
                <a:latin typeface="Tahoma"/>
                <a:cs typeface="Tahoma"/>
              </a:rPr>
              <a:t>Affect</a:t>
            </a:r>
            <a:r>
              <a:rPr sz="1800" spc="-95" dirty="0">
                <a:latin typeface="Tahoma"/>
                <a:cs typeface="Tahoma"/>
              </a:rPr>
              <a:t> </a:t>
            </a:r>
            <a:r>
              <a:rPr sz="1800" spc="95" dirty="0">
                <a:latin typeface="Tahoma"/>
                <a:cs typeface="Tahoma"/>
              </a:rPr>
              <a:t>Business? </a:t>
            </a:r>
            <a:r>
              <a:rPr sz="1800" spc="-545" dirty="0">
                <a:latin typeface="Tahoma"/>
                <a:cs typeface="Tahoma"/>
              </a:rPr>
              <a:t> </a:t>
            </a:r>
            <a:r>
              <a:rPr sz="1800" spc="155" dirty="0">
                <a:latin typeface="Tahoma"/>
                <a:cs typeface="Tahoma"/>
              </a:rPr>
              <a:t>Biz </a:t>
            </a:r>
            <a:r>
              <a:rPr sz="1800" spc="114" dirty="0">
                <a:latin typeface="Tahoma"/>
                <a:cs typeface="Tahoma"/>
              </a:rPr>
              <a:t>Latin </a:t>
            </a:r>
            <a:r>
              <a:rPr sz="1800" spc="110" dirty="0">
                <a:latin typeface="Tahoma"/>
                <a:cs typeface="Tahoma"/>
              </a:rPr>
              <a:t>Hub. </a:t>
            </a:r>
            <a:r>
              <a:rPr sz="1800" spc="105" dirty="0">
                <a:latin typeface="Tahoma"/>
                <a:cs typeface="Tahoma"/>
              </a:rPr>
              <a:t>https://</a:t>
            </a:r>
            <a:r>
              <a:rPr sz="1800" spc="105" dirty="0">
                <a:latin typeface="Tahoma"/>
                <a:cs typeface="Tahoma"/>
                <a:hlinkClick r:id="rId3"/>
              </a:rPr>
              <a:t>www.bizlatinhub.com/brazilian-elections-2018-affect- </a:t>
            </a:r>
            <a:r>
              <a:rPr sz="1800" spc="110" dirty="0">
                <a:latin typeface="Tahoma"/>
                <a:cs typeface="Tahoma"/>
              </a:rPr>
              <a:t> </a:t>
            </a:r>
            <a:r>
              <a:rPr sz="1800" spc="90" dirty="0">
                <a:latin typeface="Tahoma"/>
                <a:cs typeface="Tahoma"/>
              </a:rPr>
              <a:t>business/</a:t>
            </a:r>
            <a:endParaRPr sz="1800">
              <a:latin typeface="Tahoma"/>
              <a:cs typeface="Tahoma"/>
            </a:endParaRPr>
          </a:p>
          <a:p>
            <a:pPr>
              <a:lnSpc>
                <a:spcPct val="100000"/>
              </a:lnSpc>
            </a:pPr>
            <a:endParaRPr sz="2050">
              <a:latin typeface="Tahoma"/>
              <a:cs typeface="Tahoma"/>
            </a:endParaRPr>
          </a:p>
          <a:p>
            <a:pPr marL="12700" marR="262255">
              <a:lnSpc>
                <a:spcPct val="114599"/>
              </a:lnSpc>
            </a:pPr>
            <a:r>
              <a:rPr sz="1800" spc="135" dirty="0">
                <a:latin typeface="Tahoma"/>
                <a:cs typeface="Tahoma"/>
              </a:rPr>
              <a:t>Poppino,</a:t>
            </a:r>
            <a:r>
              <a:rPr sz="1800" spc="-100" dirty="0">
                <a:latin typeface="Tahoma"/>
                <a:cs typeface="Tahoma"/>
              </a:rPr>
              <a:t> </a:t>
            </a:r>
            <a:r>
              <a:rPr sz="1800" spc="15" dirty="0">
                <a:latin typeface="Tahoma"/>
                <a:cs typeface="Tahoma"/>
              </a:rPr>
              <a:t>R.</a:t>
            </a:r>
            <a:r>
              <a:rPr sz="1800" spc="-95" dirty="0">
                <a:latin typeface="Tahoma"/>
                <a:cs typeface="Tahoma"/>
              </a:rPr>
              <a:t> </a:t>
            </a:r>
            <a:r>
              <a:rPr sz="1800" spc="-50" dirty="0">
                <a:latin typeface="Tahoma"/>
                <a:cs typeface="Tahoma"/>
              </a:rPr>
              <a:t>E.,</a:t>
            </a:r>
            <a:r>
              <a:rPr sz="1800" spc="-95" dirty="0">
                <a:latin typeface="Tahoma"/>
                <a:cs typeface="Tahoma"/>
              </a:rPr>
              <a:t> </a:t>
            </a:r>
            <a:r>
              <a:rPr sz="1800" spc="-20" dirty="0">
                <a:latin typeface="Tahoma"/>
                <a:cs typeface="Tahoma"/>
              </a:rPr>
              <a:t>&amp;</a:t>
            </a:r>
            <a:r>
              <a:rPr sz="1800" spc="-95" dirty="0">
                <a:latin typeface="Tahoma"/>
                <a:cs typeface="Tahoma"/>
              </a:rPr>
              <a:t> </a:t>
            </a:r>
            <a:r>
              <a:rPr sz="1800" spc="5" dirty="0">
                <a:latin typeface="Tahoma"/>
                <a:cs typeface="Tahoma"/>
              </a:rPr>
              <a:t>E.</a:t>
            </a:r>
            <a:r>
              <a:rPr sz="1800" spc="-95" dirty="0">
                <a:latin typeface="Tahoma"/>
                <a:cs typeface="Tahoma"/>
              </a:rPr>
              <a:t> </a:t>
            </a:r>
            <a:r>
              <a:rPr sz="1800" spc="135" dirty="0">
                <a:latin typeface="Tahoma"/>
                <a:cs typeface="Tahoma"/>
              </a:rPr>
              <a:t>Bradford</a:t>
            </a:r>
            <a:r>
              <a:rPr sz="1800" spc="-95" dirty="0">
                <a:latin typeface="Tahoma"/>
                <a:cs typeface="Tahoma"/>
              </a:rPr>
              <a:t> </a:t>
            </a:r>
            <a:r>
              <a:rPr sz="1800" spc="85" dirty="0">
                <a:latin typeface="Tahoma"/>
                <a:cs typeface="Tahoma"/>
              </a:rPr>
              <a:t>Burns.</a:t>
            </a:r>
            <a:r>
              <a:rPr sz="1800" spc="-95" dirty="0">
                <a:latin typeface="Tahoma"/>
                <a:cs typeface="Tahoma"/>
              </a:rPr>
              <a:t> </a:t>
            </a:r>
            <a:r>
              <a:rPr sz="1800" spc="-25" dirty="0">
                <a:latin typeface="Tahoma"/>
                <a:cs typeface="Tahoma"/>
              </a:rPr>
              <a:t>(2019).</a:t>
            </a:r>
            <a:r>
              <a:rPr sz="1800" spc="-95" dirty="0">
                <a:latin typeface="Tahoma"/>
                <a:cs typeface="Tahoma"/>
              </a:rPr>
              <a:t> </a:t>
            </a:r>
            <a:r>
              <a:rPr sz="1800" spc="125" dirty="0">
                <a:latin typeface="Tahoma"/>
                <a:cs typeface="Tahoma"/>
              </a:rPr>
              <a:t>Brazil</a:t>
            </a:r>
            <a:r>
              <a:rPr sz="1800" spc="-95" dirty="0">
                <a:latin typeface="Tahoma"/>
                <a:cs typeface="Tahoma"/>
              </a:rPr>
              <a:t> </a:t>
            </a:r>
            <a:r>
              <a:rPr sz="1800" spc="5" dirty="0">
                <a:latin typeface="Tahoma"/>
                <a:cs typeface="Tahoma"/>
              </a:rPr>
              <a:t>-</a:t>
            </a:r>
            <a:r>
              <a:rPr sz="1800" spc="-95" dirty="0">
                <a:latin typeface="Tahoma"/>
                <a:cs typeface="Tahoma"/>
              </a:rPr>
              <a:t> </a:t>
            </a:r>
            <a:r>
              <a:rPr sz="1800" spc="100" dirty="0">
                <a:latin typeface="Tahoma"/>
                <a:cs typeface="Tahoma"/>
              </a:rPr>
              <a:t>The</a:t>
            </a:r>
            <a:r>
              <a:rPr sz="1800" spc="-95" dirty="0">
                <a:latin typeface="Tahoma"/>
                <a:cs typeface="Tahoma"/>
              </a:rPr>
              <a:t> </a:t>
            </a:r>
            <a:r>
              <a:rPr sz="1800" spc="130" dirty="0">
                <a:latin typeface="Tahoma"/>
                <a:cs typeface="Tahoma"/>
              </a:rPr>
              <a:t>economy.</a:t>
            </a:r>
            <a:r>
              <a:rPr sz="1800" spc="-95" dirty="0">
                <a:latin typeface="Tahoma"/>
                <a:cs typeface="Tahoma"/>
              </a:rPr>
              <a:t> </a:t>
            </a:r>
            <a:r>
              <a:rPr sz="1800" spc="30" dirty="0">
                <a:latin typeface="Tahoma"/>
                <a:cs typeface="Tahoma"/>
              </a:rPr>
              <a:t>In</a:t>
            </a:r>
            <a:r>
              <a:rPr sz="1800" spc="-95" dirty="0">
                <a:latin typeface="Tahoma"/>
                <a:cs typeface="Tahoma"/>
              </a:rPr>
              <a:t> </a:t>
            </a:r>
            <a:r>
              <a:rPr sz="1800" spc="155" dirty="0">
                <a:latin typeface="Tahoma"/>
                <a:cs typeface="Tahoma"/>
              </a:rPr>
              <a:t>Encyclopædia </a:t>
            </a:r>
            <a:r>
              <a:rPr sz="1800" spc="-550" dirty="0">
                <a:latin typeface="Tahoma"/>
                <a:cs typeface="Tahoma"/>
              </a:rPr>
              <a:t> </a:t>
            </a:r>
            <a:r>
              <a:rPr sz="1800" spc="110" dirty="0">
                <a:latin typeface="Tahoma"/>
                <a:cs typeface="Tahoma"/>
              </a:rPr>
              <a:t>Britannica.</a:t>
            </a:r>
            <a:endParaRPr sz="1800">
              <a:latin typeface="Tahoma"/>
              <a:cs typeface="Tahoma"/>
            </a:endParaRPr>
          </a:p>
          <a:p>
            <a:pPr>
              <a:lnSpc>
                <a:spcPct val="100000"/>
              </a:lnSpc>
              <a:spcBef>
                <a:spcPts val="35"/>
              </a:spcBef>
            </a:pPr>
            <a:endParaRPr sz="2950">
              <a:latin typeface="Tahoma"/>
              <a:cs typeface="Tahoma"/>
            </a:endParaRPr>
          </a:p>
          <a:p>
            <a:pPr marL="12700" marR="510540">
              <a:lnSpc>
                <a:spcPct val="114599"/>
              </a:lnSpc>
              <a:spcBef>
                <a:spcPts val="5"/>
              </a:spcBef>
            </a:pPr>
            <a:r>
              <a:rPr sz="1800" spc="105" dirty="0">
                <a:latin typeface="Tahoma"/>
                <a:cs typeface="Tahoma"/>
              </a:rPr>
              <a:t>Santander.</a:t>
            </a:r>
            <a:r>
              <a:rPr sz="1800" spc="-95" dirty="0">
                <a:latin typeface="Tahoma"/>
                <a:cs typeface="Tahoma"/>
              </a:rPr>
              <a:t> </a:t>
            </a:r>
            <a:r>
              <a:rPr sz="1800" spc="-5" dirty="0">
                <a:latin typeface="Tahoma"/>
                <a:cs typeface="Tahoma"/>
              </a:rPr>
              <a:t>(2010).</a:t>
            </a:r>
            <a:r>
              <a:rPr sz="1800" spc="-95" dirty="0">
                <a:latin typeface="Tahoma"/>
                <a:cs typeface="Tahoma"/>
              </a:rPr>
              <a:t> </a:t>
            </a:r>
            <a:r>
              <a:rPr sz="1800" spc="185" dirty="0">
                <a:latin typeface="Tahoma"/>
                <a:cs typeface="Tahoma"/>
              </a:rPr>
              <a:t>Economic</a:t>
            </a:r>
            <a:r>
              <a:rPr sz="1800" spc="-90" dirty="0">
                <a:latin typeface="Tahoma"/>
                <a:cs typeface="Tahoma"/>
              </a:rPr>
              <a:t> </a:t>
            </a:r>
            <a:r>
              <a:rPr sz="1800" spc="175" dirty="0">
                <a:latin typeface="Tahoma"/>
                <a:cs typeface="Tahoma"/>
              </a:rPr>
              <a:t>and</a:t>
            </a:r>
            <a:r>
              <a:rPr sz="1800" spc="-95" dirty="0">
                <a:latin typeface="Tahoma"/>
                <a:cs typeface="Tahoma"/>
              </a:rPr>
              <a:t> </a:t>
            </a:r>
            <a:r>
              <a:rPr sz="1800" spc="135" dirty="0">
                <a:latin typeface="Tahoma"/>
                <a:cs typeface="Tahoma"/>
              </a:rPr>
              <a:t>political</a:t>
            </a:r>
            <a:r>
              <a:rPr sz="1800" spc="-90" dirty="0">
                <a:latin typeface="Tahoma"/>
                <a:cs typeface="Tahoma"/>
              </a:rPr>
              <a:t> </a:t>
            </a:r>
            <a:r>
              <a:rPr sz="1800" spc="135" dirty="0">
                <a:latin typeface="Tahoma"/>
                <a:cs typeface="Tahoma"/>
              </a:rPr>
              <a:t>outline</a:t>
            </a:r>
            <a:r>
              <a:rPr sz="1800" spc="-95" dirty="0">
                <a:latin typeface="Tahoma"/>
                <a:cs typeface="Tahoma"/>
              </a:rPr>
              <a:t> </a:t>
            </a:r>
            <a:r>
              <a:rPr sz="1800" spc="125" dirty="0">
                <a:latin typeface="Tahoma"/>
                <a:cs typeface="Tahoma"/>
              </a:rPr>
              <a:t>Brazil</a:t>
            </a:r>
            <a:r>
              <a:rPr sz="1800" spc="-90" dirty="0">
                <a:latin typeface="Tahoma"/>
                <a:cs typeface="Tahoma"/>
              </a:rPr>
              <a:t> </a:t>
            </a:r>
            <a:r>
              <a:rPr sz="1800" spc="5" dirty="0">
                <a:latin typeface="Tahoma"/>
                <a:cs typeface="Tahoma"/>
              </a:rPr>
              <a:t>-</a:t>
            </a:r>
            <a:r>
              <a:rPr sz="1800" spc="-95" dirty="0">
                <a:latin typeface="Tahoma"/>
                <a:cs typeface="Tahoma"/>
              </a:rPr>
              <a:t> </a:t>
            </a:r>
            <a:r>
              <a:rPr sz="1800" spc="120" dirty="0">
                <a:latin typeface="Tahoma"/>
                <a:cs typeface="Tahoma"/>
              </a:rPr>
              <a:t>Santandertrade.com. </a:t>
            </a:r>
            <a:r>
              <a:rPr sz="1800" spc="-545" dirty="0">
                <a:latin typeface="Tahoma"/>
                <a:cs typeface="Tahoma"/>
              </a:rPr>
              <a:t> </a:t>
            </a:r>
            <a:r>
              <a:rPr sz="1800" spc="120" dirty="0">
                <a:latin typeface="Tahoma"/>
                <a:cs typeface="Tahoma"/>
              </a:rPr>
              <a:t>Santandertrade.com. </a:t>
            </a:r>
            <a:r>
              <a:rPr sz="1800" spc="90" dirty="0">
                <a:latin typeface="Tahoma"/>
                <a:cs typeface="Tahoma"/>
              </a:rPr>
              <a:t>https://santandertrade.com/en/portal/analyse- </a:t>
            </a:r>
            <a:r>
              <a:rPr sz="1800" spc="95" dirty="0">
                <a:latin typeface="Tahoma"/>
                <a:cs typeface="Tahoma"/>
              </a:rPr>
              <a:t> </a:t>
            </a:r>
            <a:r>
              <a:rPr sz="1800" spc="125" dirty="0">
                <a:latin typeface="Tahoma"/>
                <a:cs typeface="Tahoma"/>
              </a:rPr>
              <a:t>markets/brazil/economic-political-outline</a:t>
            </a:r>
            <a:endParaRPr sz="1800">
              <a:latin typeface="Tahoma"/>
              <a:cs typeface="Tahoma"/>
            </a:endParaRPr>
          </a:p>
          <a:p>
            <a:pPr>
              <a:lnSpc>
                <a:spcPct val="100000"/>
              </a:lnSpc>
              <a:spcBef>
                <a:spcPts val="60"/>
              </a:spcBef>
            </a:pPr>
            <a:endParaRPr sz="2000">
              <a:latin typeface="Tahoma"/>
              <a:cs typeface="Tahoma"/>
            </a:endParaRPr>
          </a:p>
          <a:p>
            <a:pPr marL="12700" marR="5080">
              <a:lnSpc>
                <a:spcPct val="114599"/>
              </a:lnSpc>
            </a:pPr>
            <a:r>
              <a:rPr sz="1800" spc="120" dirty="0">
                <a:latin typeface="Tahoma"/>
                <a:cs typeface="Tahoma"/>
              </a:rPr>
              <a:t>Trading</a:t>
            </a:r>
            <a:r>
              <a:rPr sz="1800" spc="-90" dirty="0">
                <a:latin typeface="Tahoma"/>
                <a:cs typeface="Tahoma"/>
              </a:rPr>
              <a:t> </a:t>
            </a:r>
            <a:r>
              <a:rPr sz="1800" spc="135" dirty="0">
                <a:latin typeface="Tahoma"/>
                <a:cs typeface="Tahoma"/>
              </a:rPr>
              <a:t>Economics.</a:t>
            </a:r>
            <a:r>
              <a:rPr sz="1800" spc="-90" dirty="0">
                <a:latin typeface="Tahoma"/>
                <a:cs typeface="Tahoma"/>
              </a:rPr>
              <a:t> </a:t>
            </a:r>
            <a:r>
              <a:rPr sz="1800" spc="-20" dirty="0">
                <a:latin typeface="Tahoma"/>
                <a:cs typeface="Tahoma"/>
              </a:rPr>
              <a:t>(2019,</a:t>
            </a:r>
            <a:r>
              <a:rPr sz="1800" spc="-90" dirty="0">
                <a:latin typeface="Tahoma"/>
                <a:cs typeface="Tahoma"/>
              </a:rPr>
              <a:t> </a:t>
            </a:r>
            <a:r>
              <a:rPr sz="1800" spc="165" dirty="0">
                <a:latin typeface="Tahoma"/>
                <a:cs typeface="Tahoma"/>
              </a:rPr>
              <a:t>March</a:t>
            </a:r>
            <a:r>
              <a:rPr sz="1800" spc="-90" dirty="0">
                <a:latin typeface="Tahoma"/>
                <a:cs typeface="Tahoma"/>
              </a:rPr>
              <a:t> </a:t>
            </a:r>
            <a:r>
              <a:rPr sz="1800" spc="-15" dirty="0">
                <a:latin typeface="Tahoma"/>
                <a:cs typeface="Tahoma"/>
              </a:rPr>
              <a:t>24).</a:t>
            </a:r>
            <a:r>
              <a:rPr sz="1800" spc="-85" dirty="0">
                <a:latin typeface="Tahoma"/>
                <a:cs typeface="Tahoma"/>
              </a:rPr>
              <a:t> </a:t>
            </a:r>
            <a:r>
              <a:rPr sz="1800" spc="125" dirty="0">
                <a:latin typeface="Tahoma"/>
                <a:cs typeface="Tahoma"/>
              </a:rPr>
              <a:t>Brazil</a:t>
            </a:r>
            <a:r>
              <a:rPr sz="1800" spc="-90" dirty="0">
                <a:latin typeface="Tahoma"/>
                <a:cs typeface="Tahoma"/>
              </a:rPr>
              <a:t> </a:t>
            </a:r>
            <a:r>
              <a:rPr sz="1800" spc="95" dirty="0">
                <a:latin typeface="Tahoma"/>
                <a:cs typeface="Tahoma"/>
              </a:rPr>
              <a:t>GDP.</a:t>
            </a:r>
            <a:r>
              <a:rPr sz="1800" spc="-90" dirty="0">
                <a:latin typeface="Tahoma"/>
                <a:cs typeface="Tahoma"/>
              </a:rPr>
              <a:t> </a:t>
            </a:r>
            <a:r>
              <a:rPr sz="1800" spc="120" dirty="0">
                <a:latin typeface="Tahoma"/>
                <a:cs typeface="Tahoma"/>
              </a:rPr>
              <a:t>Tradingeconomics.com;</a:t>
            </a:r>
            <a:r>
              <a:rPr sz="1800" spc="-90" dirty="0">
                <a:latin typeface="Tahoma"/>
                <a:cs typeface="Tahoma"/>
              </a:rPr>
              <a:t> </a:t>
            </a:r>
            <a:r>
              <a:rPr sz="1800" spc="120" dirty="0">
                <a:latin typeface="Tahoma"/>
                <a:cs typeface="Tahoma"/>
              </a:rPr>
              <a:t>TRADING </a:t>
            </a:r>
            <a:r>
              <a:rPr sz="1800" spc="-545" dirty="0">
                <a:latin typeface="Tahoma"/>
                <a:cs typeface="Tahoma"/>
              </a:rPr>
              <a:t> </a:t>
            </a:r>
            <a:r>
              <a:rPr sz="1800" spc="120" dirty="0">
                <a:latin typeface="Tahoma"/>
                <a:cs typeface="Tahoma"/>
              </a:rPr>
              <a:t>ECONOMICS.</a:t>
            </a:r>
            <a:r>
              <a:rPr sz="1800" spc="-105" dirty="0">
                <a:latin typeface="Tahoma"/>
                <a:cs typeface="Tahoma"/>
              </a:rPr>
              <a:t> </a:t>
            </a:r>
            <a:r>
              <a:rPr sz="1800" spc="114" dirty="0">
                <a:latin typeface="Tahoma"/>
                <a:cs typeface="Tahoma"/>
              </a:rPr>
              <a:t>https://tradingeconomics.com/brazil/gdp</a:t>
            </a:r>
            <a:endParaRPr sz="1800">
              <a:latin typeface="Tahoma"/>
              <a:cs typeface="Tahoma"/>
            </a:endParaRPr>
          </a:p>
          <a:p>
            <a:pPr>
              <a:lnSpc>
                <a:spcPct val="100000"/>
              </a:lnSpc>
            </a:pPr>
            <a:endParaRPr sz="2050">
              <a:latin typeface="Tahoma"/>
              <a:cs typeface="Tahoma"/>
            </a:endParaRPr>
          </a:p>
          <a:p>
            <a:pPr marL="12700" marR="180340">
              <a:lnSpc>
                <a:spcPct val="114599"/>
              </a:lnSpc>
            </a:pPr>
            <a:r>
              <a:rPr sz="1800" spc="130" dirty="0">
                <a:latin typeface="Tahoma"/>
                <a:cs typeface="Tahoma"/>
              </a:rPr>
              <a:t>Worldometer.</a:t>
            </a:r>
            <a:r>
              <a:rPr sz="1800" spc="-90" dirty="0">
                <a:latin typeface="Tahoma"/>
                <a:cs typeface="Tahoma"/>
              </a:rPr>
              <a:t> </a:t>
            </a:r>
            <a:r>
              <a:rPr sz="1800" spc="-25" dirty="0">
                <a:latin typeface="Tahoma"/>
                <a:cs typeface="Tahoma"/>
              </a:rPr>
              <a:t>(2019).</a:t>
            </a:r>
            <a:r>
              <a:rPr sz="1800" spc="-85" dirty="0">
                <a:latin typeface="Tahoma"/>
                <a:cs typeface="Tahoma"/>
              </a:rPr>
              <a:t> </a:t>
            </a:r>
            <a:r>
              <a:rPr sz="1800" spc="125" dirty="0">
                <a:latin typeface="Tahoma"/>
                <a:cs typeface="Tahoma"/>
              </a:rPr>
              <a:t>Brazil</a:t>
            </a:r>
            <a:r>
              <a:rPr sz="1800" spc="-85" dirty="0">
                <a:latin typeface="Tahoma"/>
                <a:cs typeface="Tahoma"/>
              </a:rPr>
              <a:t> </a:t>
            </a:r>
            <a:r>
              <a:rPr sz="1800" spc="155" dirty="0">
                <a:latin typeface="Tahoma"/>
                <a:cs typeface="Tahoma"/>
              </a:rPr>
              <a:t>Population</a:t>
            </a:r>
            <a:r>
              <a:rPr sz="1800" spc="-85" dirty="0">
                <a:latin typeface="Tahoma"/>
                <a:cs typeface="Tahoma"/>
              </a:rPr>
              <a:t> </a:t>
            </a:r>
            <a:r>
              <a:rPr sz="1800" spc="-5" dirty="0">
                <a:latin typeface="Tahoma"/>
                <a:cs typeface="Tahoma"/>
              </a:rPr>
              <a:t>(2019)</a:t>
            </a:r>
            <a:r>
              <a:rPr sz="1800" spc="-85" dirty="0">
                <a:latin typeface="Tahoma"/>
                <a:cs typeface="Tahoma"/>
              </a:rPr>
              <a:t> </a:t>
            </a:r>
            <a:r>
              <a:rPr sz="1800" spc="5" dirty="0">
                <a:latin typeface="Tahoma"/>
                <a:cs typeface="Tahoma"/>
              </a:rPr>
              <a:t>-</a:t>
            </a:r>
            <a:r>
              <a:rPr sz="1800" spc="-85" dirty="0">
                <a:latin typeface="Tahoma"/>
                <a:cs typeface="Tahoma"/>
              </a:rPr>
              <a:t> </a:t>
            </a:r>
            <a:r>
              <a:rPr sz="1800" spc="120" dirty="0">
                <a:latin typeface="Tahoma"/>
                <a:cs typeface="Tahoma"/>
              </a:rPr>
              <a:t>Worldometers.</a:t>
            </a:r>
            <a:r>
              <a:rPr sz="1800" spc="-85" dirty="0">
                <a:latin typeface="Tahoma"/>
                <a:cs typeface="Tahoma"/>
              </a:rPr>
              <a:t> </a:t>
            </a:r>
            <a:r>
              <a:rPr sz="1800" spc="105" dirty="0">
                <a:latin typeface="Tahoma"/>
                <a:cs typeface="Tahoma"/>
              </a:rPr>
              <a:t>Worldometers.info. </a:t>
            </a:r>
            <a:r>
              <a:rPr sz="1800" spc="-545" dirty="0">
                <a:latin typeface="Tahoma"/>
                <a:cs typeface="Tahoma"/>
              </a:rPr>
              <a:t> </a:t>
            </a:r>
            <a:r>
              <a:rPr sz="1800" spc="114" dirty="0">
                <a:latin typeface="Tahoma"/>
                <a:cs typeface="Tahoma"/>
              </a:rPr>
              <a:t>https://</a:t>
            </a:r>
            <a:r>
              <a:rPr sz="1800" spc="114" dirty="0">
                <a:latin typeface="Tahoma"/>
                <a:cs typeface="Tahoma"/>
                <a:hlinkClick r:id="rId4"/>
              </a:rPr>
              <a:t>www.worldometers.info/world-population/brazil-population/</a:t>
            </a:r>
            <a:endParaRPr sz="1800">
              <a:latin typeface="Tahoma"/>
              <a:cs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695305"/>
            <a:chOff x="0" y="0"/>
            <a:chExt cx="18288000" cy="10695305"/>
          </a:xfrm>
        </p:grpSpPr>
        <p:pic>
          <p:nvPicPr>
            <p:cNvPr id="3" name="object 3"/>
            <p:cNvPicPr/>
            <p:nvPr/>
          </p:nvPicPr>
          <p:blipFill>
            <a:blip r:embed="rId3" cstate="print"/>
            <a:stretch>
              <a:fillRect/>
            </a:stretch>
          </p:blipFill>
          <p:spPr>
            <a:xfrm>
              <a:off x="0" y="0"/>
              <a:ext cx="18287999" cy="7486375"/>
            </a:xfrm>
            <a:prstGeom prst="rect">
              <a:avLst/>
            </a:prstGeom>
          </p:spPr>
        </p:pic>
        <p:sp>
          <p:nvSpPr>
            <p:cNvPr id="4" name="object 4"/>
            <p:cNvSpPr/>
            <p:nvPr/>
          </p:nvSpPr>
          <p:spPr>
            <a:xfrm>
              <a:off x="265" y="6413707"/>
              <a:ext cx="18288000" cy="3873500"/>
            </a:xfrm>
            <a:custGeom>
              <a:avLst/>
              <a:gdLst/>
              <a:ahLst/>
              <a:cxnLst/>
              <a:rect l="l" t="t" r="r" b="b"/>
              <a:pathLst>
                <a:path w="18288000" h="3873500">
                  <a:moveTo>
                    <a:pt x="18287468" y="3873292"/>
                  </a:moveTo>
                  <a:lnTo>
                    <a:pt x="0" y="3873292"/>
                  </a:lnTo>
                  <a:lnTo>
                    <a:pt x="0" y="343561"/>
                  </a:lnTo>
                  <a:lnTo>
                    <a:pt x="3145" y="297033"/>
                  </a:lnTo>
                  <a:lnTo>
                    <a:pt x="12307" y="252379"/>
                  </a:lnTo>
                  <a:lnTo>
                    <a:pt x="27070" y="210015"/>
                  </a:lnTo>
                  <a:lnTo>
                    <a:pt x="47021" y="170352"/>
                  </a:lnTo>
                  <a:lnTo>
                    <a:pt x="71746" y="133806"/>
                  </a:lnTo>
                  <a:lnTo>
                    <a:pt x="100830" y="100789"/>
                  </a:lnTo>
                  <a:lnTo>
                    <a:pt x="133859" y="71717"/>
                  </a:lnTo>
                  <a:lnTo>
                    <a:pt x="170420" y="47002"/>
                  </a:lnTo>
                  <a:lnTo>
                    <a:pt x="210099" y="27059"/>
                  </a:lnTo>
                  <a:lnTo>
                    <a:pt x="252481" y="12302"/>
                  </a:lnTo>
                  <a:lnTo>
                    <a:pt x="297152" y="3144"/>
                  </a:lnTo>
                  <a:lnTo>
                    <a:pt x="343698" y="0"/>
                  </a:lnTo>
                  <a:lnTo>
                    <a:pt x="17943769" y="0"/>
                  </a:lnTo>
                  <a:lnTo>
                    <a:pt x="17990316" y="3144"/>
                  </a:lnTo>
                  <a:lnTo>
                    <a:pt x="18034987" y="12302"/>
                  </a:lnTo>
                  <a:lnTo>
                    <a:pt x="18077369" y="27059"/>
                  </a:lnTo>
                  <a:lnTo>
                    <a:pt x="18117047" y="47002"/>
                  </a:lnTo>
                  <a:lnTo>
                    <a:pt x="18153608" y="71717"/>
                  </a:lnTo>
                  <a:lnTo>
                    <a:pt x="18186638" y="100789"/>
                  </a:lnTo>
                  <a:lnTo>
                    <a:pt x="18215722" y="133806"/>
                  </a:lnTo>
                  <a:lnTo>
                    <a:pt x="18240447" y="170352"/>
                  </a:lnTo>
                  <a:lnTo>
                    <a:pt x="18260397" y="210015"/>
                  </a:lnTo>
                  <a:lnTo>
                    <a:pt x="18275161" y="252379"/>
                  </a:lnTo>
                  <a:lnTo>
                    <a:pt x="18284322" y="297033"/>
                  </a:lnTo>
                  <a:lnTo>
                    <a:pt x="18287468" y="343561"/>
                  </a:lnTo>
                  <a:lnTo>
                    <a:pt x="18287468" y="3873292"/>
                  </a:lnTo>
                  <a:close/>
                </a:path>
              </a:pathLst>
            </a:custGeom>
            <a:solidFill>
              <a:srgbClr val="FFFFFF"/>
            </a:solidFill>
          </p:spPr>
          <p:txBody>
            <a:bodyPr wrap="square" lIns="0" tIns="0" rIns="0" bIns="0" rtlCol="0"/>
            <a:lstStyle/>
            <a:p>
              <a:endParaRPr/>
            </a:p>
          </p:txBody>
        </p:sp>
        <p:sp>
          <p:nvSpPr>
            <p:cNvPr id="5" name="object 5"/>
            <p:cNvSpPr/>
            <p:nvPr/>
          </p:nvSpPr>
          <p:spPr>
            <a:xfrm>
              <a:off x="1028768" y="2685196"/>
              <a:ext cx="16230600" cy="6096000"/>
            </a:xfrm>
            <a:custGeom>
              <a:avLst/>
              <a:gdLst/>
              <a:ahLst/>
              <a:cxnLst/>
              <a:rect l="l" t="t" r="r" b="b"/>
              <a:pathLst>
                <a:path w="16230600" h="6096000">
                  <a:moveTo>
                    <a:pt x="15944652" y="6095999"/>
                  </a:moveTo>
                  <a:lnTo>
                    <a:pt x="285810" y="6095999"/>
                  </a:lnTo>
                  <a:lnTo>
                    <a:pt x="239538" y="6092247"/>
                  </a:lnTo>
                  <a:lnTo>
                    <a:pt x="195610" y="6081389"/>
                  </a:lnTo>
                  <a:lnTo>
                    <a:pt x="154623" y="6064019"/>
                  </a:lnTo>
                  <a:lnTo>
                    <a:pt x="117170" y="6040733"/>
                  </a:lnTo>
                  <a:lnTo>
                    <a:pt x="83847" y="6012125"/>
                  </a:lnTo>
                  <a:lnTo>
                    <a:pt x="55248" y="5978791"/>
                  </a:lnTo>
                  <a:lnTo>
                    <a:pt x="31969" y="5941326"/>
                  </a:lnTo>
                  <a:lnTo>
                    <a:pt x="14605" y="5900326"/>
                  </a:lnTo>
                  <a:lnTo>
                    <a:pt x="3750" y="5856385"/>
                  </a:lnTo>
                  <a:lnTo>
                    <a:pt x="0" y="5810098"/>
                  </a:lnTo>
                  <a:lnTo>
                    <a:pt x="0" y="285900"/>
                  </a:lnTo>
                  <a:lnTo>
                    <a:pt x="3750" y="239614"/>
                  </a:lnTo>
                  <a:lnTo>
                    <a:pt x="14605" y="195672"/>
                  </a:lnTo>
                  <a:lnTo>
                    <a:pt x="31969" y="154672"/>
                  </a:lnTo>
                  <a:lnTo>
                    <a:pt x="55248" y="117207"/>
                  </a:lnTo>
                  <a:lnTo>
                    <a:pt x="83847" y="83874"/>
                  </a:lnTo>
                  <a:lnTo>
                    <a:pt x="117170" y="55266"/>
                  </a:lnTo>
                  <a:lnTo>
                    <a:pt x="154623" y="31980"/>
                  </a:lnTo>
                  <a:lnTo>
                    <a:pt x="195610" y="14610"/>
                  </a:lnTo>
                  <a:lnTo>
                    <a:pt x="239538" y="3751"/>
                  </a:lnTo>
                  <a:lnTo>
                    <a:pt x="285810" y="0"/>
                  </a:lnTo>
                  <a:lnTo>
                    <a:pt x="15944652" y="0"/>
                  </a:lnTo>
                  <a:lnTo>
                    <a:pt x="15990924" y="3751"/>
                  </a:lnTo>
                  <a:lnTo>
                    <a:pt x="16034852" y="14610"/>
                  </a:lnTo>
                  <a:lnTo>
                    <a:pt x="16075839" y="31980"/>
                  </a:lnTo>
                  <a:lnTo>
                    <a:pt x="16113292" y="55266"/>
                  </a:lnTo>
                  <a:lnTo>
                    <a:pt x="16146615" y="83874"/>
                  </a:lnTo>
                  <a:lnTo>
                    <a:pt x="16175213" y="117207"/>
                  </a:lnTo>
                  <a:lnTo>
                    <a:pt x="16198492" y="154672"/>
                  </a:lnTo>
                  <a:lnTo>
                    <a:pt x="16215857" y="195672"/>
                  </a:lnTo>
                  <a:lnTo>
                    <a:pt x="16226711" y="239614"/>
                  </a:lnTo>
                  <a:lnTo>
                    <a:pt x="16230462" y="285900"/>
                  </a:lnTo>
                  <a:lnTo>
                    <a:pt x="16230462" y="5810098"/>
                  </a:lnTo>
                  <a:lnTo>
                    <a:pt x="16226711" y="5856385"/>
                  </a:lnTo>
                  <a:lnTo>
                    <a:pt x="16215857" y="5900326"/>
                  </a:lnTo>
                  <a:lnTo>
                    <a:pt x="16198492" y="5941326"/>
                  </a:lnTo>
                  <a:lnTo>
                    <a:pt x="16175213" y="5978791"/>
                  </a:lnTo>
                  <a:lnTo>
                    <a:pt x="16146615" y="6012125"/>
                  </a:lnTo>
                  <a:lnTo>
                    <a:pt x="16113292" y="6040733"/>
                  </a:lnTo>
                  <a:lnTo>
                    <a:pt x="16075839" y="6064019"/>
                  </a:lnTo>
                  <a:lnTo>
                    <a:pt x="16034852" y="6081389"/>
                  </a:lnTo>
                  <a:lnTo>
                    <a:pt x="15990924" y="6092247"/>
                  </a:lnTo>
                  <a:lnTo>
                    <a:pt x="15944652" y="6095999"/>
                  </a:lnTo>
                  <a:close/>
                </a:path>
              </a:pathLst>
            </a:custGeom>
            <a:solidFill>
              <a:srgbClr val="ECD9D3"/>
            </a:solidFill>
          </p:spPr>
          <p:txBody>
            <a:bodyPr wrap="square" lIns="0" tIns="0" rIns="0" bIns="0" rtlCol="0"/>
            <a:lstStyle/>
            <a:p>
              <a:endParaRPr/>
            </a:p>
          </p:txBody>
        </p:sp>
      </p:grpSp>
      <p:sp>
        <p:nvSpPr>
          <p:cNvPr id="6" name="object 6"/>
          <p:cNvSpPr txBox="1"/>
          <p:nvPr/>
        </p:nvSpPr>
        <p:spPr>
          <a:xfrm>
            <a:off x="1922745" y="4134153"/>
            <a:ext cx="14441805" cy="4178300"/>
          </a:xfrm>
          <a:prstGeom prst="rect">
            <a:avLst/>
          </a:prstGeom>
        </p:spPr>
        <p:txBody>
          <a:bodyPr vert="horz" wrap="square" lIns="0" tIns="29209" rIns="0" bIns="0" rtlCol="0">
            <a:spAutoFit/>
          </a:bodyPr>
          <a:lstStyle/>
          <a:p>
            <a:pPr marL="12700" marR="5080" algn="just">
              <a:lnSpc>
                <a:spcPts val="2180"/>
              </a:lnSpc>
              <a:spcBef>
                <a:spcPts val="229"/>
              </a:spcBef>
            </a:pPr>
            <a:r>
              <a:rPr sz="1850" spc="95" dirty="0">
                <a:solidFill>
                  <a:srgbClr val="3C3C3C"/>
                </a:solidFill>
                <a:latin typeface="Tahoma"/>
                <a:cs typeface="Tahoma"/>
              </a:rPr>
              <a:t>Brazil, </a:t>
            </a:r>
            <a:r>
              <a:rPr sz="1850" spc="114" dirty="0">
                <a:solidFill>
                  <a:srgbClr val="3C3C3C"/>
                </a:solidFill>
                <a:latin typeface="Tahoma"/>
                <a:cs typeface="Tahoma"/>
              </a:rPr>
              <a:t>also </a:t>
            </a:r>
            <a:r>
              <a:rPr sz="1850" spc="210" dirty="0">
                <a:solidFill>
                  <a:srgbClr val="3C3C3C"/>
                </a:solidFill>
                <a:latin typeface="Tahoma"/>
                <a:cs typeface="Tahoma"/>
              </a:rPr>
              <a:t>known </a:t>
            </a:r>
            <a:r>
              <a:rPr sz="1850" spc="160" dirty="0">
                <a:solidFill>
                  <a:srgbClr val="3C3C3C"/>
                </a:solidFill>
                <a:latin typeface="Tahoma"/>
                <a:cs typeface="Tahoma"/>
              </a:rPr>
              <a:t>by </a:t>
            </a:r>
            <a:r>
              <a:rPr sz="1850" spc="95" dirty="0">
                <a:solidFill>
                  <a:srgbClr val="3C3C3C"/>
                </a:solidFill>
                <a:latin typeface="Tahoma"/>
                <a:cs typeface="Tahoma"/>
              </a:rPr>
              <a:t>its </a:t>
            </a:r>
            <a:r>
              <a:rPr sz="1850" spc="150" dirty="0">
                <a:solidFill>
                  <a:srgbClr val="3C3C3C"/>
                </a:solidFill>
                <a:latin typeface="Tahoma"/>
                <a:cs typeface="Tahoma"/>
              </a:rPr>
              <a:t>formal </a:t>
            </a:r>
            <a:r>
              <a:rPr sz="1850" spc="180" dirty="0">
                <a:solidFill>
                  <a:srgbClr val="3C3C3C"/>
                </a:solidFill>
                <a:latin typeface="Tahoma"/>
                <a:cs typeface="Tahoma"/>
              </a:rPr>
              <a:t>names </a:t>
            </a:r>
            <a:r>
              <a:rPr sz="1850" spc="160" dirty="0">
                <a:solidFill>
                  <a:srgbClr val="3C3C3C"/>
                </a:solidFill>
                <a:latin typeface="Tahoma"/>
                <a:cs typeface="Tahoma"/>
              </a:rPr>
              <a:t>the </a:t>
            </a:r>
            <a:r>
              <a:rPr sz="1850" spc="120" dirty="0">
                <a:solidFill>
                  <a:srgbClr val="3C3C3C"/>
                </a:solidFill>
                <a:latin typeface="Tahoma"/>
                <a:cs typeface="Tahoma"/>
              </a:rPr>
              <a:t>Federative </a:t>
            </a:r>
            <a:r>
              <a:rPr sz="1850" spc="175" dirty="0">
                <a:solidFill>
                  <a:srgbClr val="3C3C3C"/>
                </a:solidFill>
                <a:latin typeface="Tahoma"/>
                <a:cs typeface="Tahoma"/>
              </a:rPr>
              <a:t>Republic </a:t>
            </a:r>
            <a:r>
              <a:rPr sz="1850" spc="105" dirty="0">
                <a:solidFill>
                  <a:srgbClr val="3C3C3C"/>
                </a:solidFill>
                <a:latin typeface="Tahoma"/>
                <a:cs typeface="Tahoma"/>
              </a:rPr>
              <a:t>of </a:t>
            </a:r>
            <a:r>
              <a:rPr sz="1850" spc="135" dirty="0">
                <a:solidFill>
                  <a:srgbClr val="3C3C3C"/>
                </a:solidFill>
                <a:latin typeface="Tahoma"/>
                <a:cs typeface="Tahoma"/>
              </a:rPr>
              <a:t>Brazil </a:t>
            </a:r>
            <a:r>
              <a:rPr sz="1850" spc="190" dirty="0">
                <a:solidFill>
                  <a:srgbClr val="3C3C3C"/>
                </a:solidFill>
                <a:latin typeface="Tahoma"/>
                <a:cs typeface="Tahoma"/>
              </a:rPr>
              <a:t>and </a:t>
            </a:r>
            <a:r>
              <a:rPr sz="1850" spc="170" dirty="0">
                <a:solidFill>
                  <a:srgbClr val="3C3C3C"/>
                </a:solidFill>
                <a:latin typeface="Tahoma"/>
                <a:cs typeface="Tahoma"/>
              </a:rPr>
              <a:t>Repblica </a:t>
            </a:r>
            <a:r>
              <a:rPr sz="1850" spc="120" dirty="0">
                <a:solidFill>
                  <a:srgbClr val="3C3C3C"/>
                </a:solidFill>
                <a:latin typeface="Tahoma"/>
                <a:cs typeface="Tahoma"/>
              </a:rPr>
              <a:t>Federativa </a:t>
            </a:r>
            <a:r>
              <a:rPr sz="1850" spc="204" dirty="0">
                <a:solidFill>
                  <a:srgbClr val="3C3C3C"/>
                </a:solidFill>
                <a:latin typeface="Tahoma"/>
                <a:cs typeface="Tahoma"/>
              </a:rPr>
              <a:t>do </a:t>
            </a:r>
            <a:r>
              <a:rPr sz="1850" spc="75" dirty="0">
                <a:solidFill>
                  <a:srgbClr val="3C3C3C"/>
                </a:solidFill>
                <a:latin typeface="Tahoma"/>
                <a:cs typeface="Tahoma"/>
              </a:rPr>
              <a:t>Brasil, is </a:t>
            </a:r>
            <a:r>
              <a:rPr sz="1850" spc="125" dirty="0">
                <a:solidFill>
                  <a:srgbClr val="3C3C3C"/>
                </a:solidFill>
                <a:latin typeface="Tahoma"/>
                <a:cs typeface="Tahoma"/>
              </a:rPr>
              <a:t>a </a:t>
            </a:r>
            <a:r>
              <a:rPr sz="1850" spc="165" dirty="0">
                <a:solidFill>
                  <a:srgbClr val="3C3C3C"/>
                </a:solidFill>
                <a:latin typeface="Tahoma"/>
                <a:cs typeface="Tahoma"/>
              </a:rPr>
              <a:t>South </a:t>
            </a:r>
            <a:r>
              <a:rPr sz="1850" spc="170" dirty="0">
                <a:solidFill>
                  <a:srgbClr val="3C3C3C"/>
                </a:solidFill>
                <a:latin typeface="Tahoma"/>
                <a:cs typeface="Tahoma"/>
              </a:rPr>
              <a:t> </a:t>
            </a:r>
            <a:r>
              <a:rPr sz="1850" spc="185" dirty="0">
                <a:solidFill>
                  <a:srgbClr val="3C3C3C"/>
                </a:solidFill>
                <a:latin typeface="Tahoma"/>
                <a:cs typeface="Tahoma"/>
              </a:rPr>
              <a:t>American </a:t>
            </a:r>
            <a:r>
              <a:rPr sz="1850" spc="155" dirty="0">
                <a:solidFill>
                  <a:srgbClr val="3C3C3C"/>
                </a:solidFill>
                <a:latin typeface="Tahoma"/>
                <a:cs typeface="Tahoma"/>
              </a:rPr>
              <a:t>nation that </a:t>
            </a:r>
            <a:r>
              <a:rPr sz="1850" spc="175" dirty="0">
                <a:solidFill>
                  <a:srgbClr val="3C3C3C"/>
                </a:solidFill>
                <a:latin typeface="Tahoma"/>
                <a:cs typeface="Tahoma"/>
              </a:rPr>
              <a:t>makes </a:t>
            </a:r>
            <a:r>
              <a:rPr sz="1850" spc="215" dirty="0">
                <a:solidFill>
                  <a:srgbClr val="3C3C3C"/>
                </a:solidFill>
                <a:latin typeface="Tahoma"/>
                <a:cs typeface="Tahoma"/>
              </a:rPr>
              <a:t>up </a:t>
            </a:r>
            <a:r>
              <a:rPr sz="1850" spc="125" dirty="0">
                <a:solidFill>
                  <a:srgbClr val="3C3C3C"/>
                </a:solidFill>
                <a:latin typeface="Tahoma"/>
                <a:cs typeface="Tahoma"/>
              </a:rPr>
              <a:t>half </a:t>
            </a:r>
            <a:r>
              <a:rPr sz="1850" spc="105" dirty="0">
                <a:solidFill>
                  <a:srgbClr val="3C3C3C"/>
                </a:solidFill>
                <a:latin typeface="Tahoma"/>
                <a:cs typeface="Tahoma"/>
              </a:rPr>
              <a:t>of </a:t>
            </a:r>
            <a:r>
              <a:rPr sz="1850" spc="160" dirty="0">
                <a:solidFill>
                  <a:srgbClr val="3C3C3C"/>
                </a:solidFill>
                <a:latin typeface="Tahoma"/>
                <a:cs typeface="Tahoma"/>
              </a:rPr>
              <a:t>the </a:t>
            </a:r>
            <a:r>
              <a:rPr sz="1850" spc="135" dirty="0">
                <a:solidFill>
                  <a:srgbClr val="3C3C3C"/>
                </a:solidFill>
                <a:latin typeface="Tahoma"/>
                <a:cs typeface="Tahoma"/>
              </a:rPr>
              <a:t>continent's </a:t>
            </a:r>
            <a:r>
              <a:rPr sz="1850" spc="130" dirty="0">
                <a:solidFill>
                  <a:srgbClr val="3C3C3C"/>
                </a:solidFill>
                <a:latin typeface="Tahoma"/>
                <a:cs typeface="Tahoma"/>
              </a:rPr>
              <a:t>landmass. </a:t>
            </a:r>
            <a:r>
              <a:rPr sz="1850" spc="140" dirty="0">
                <a:solidFill>
                  <a:srgbClr val="3C3C3C"/>
                </a:solidFill>
                <a:latin typeface="Tahoma"/>
                <a:cs typeface="Tahoma"/>
              </a:rPr>
              <a:t>Despite </a:t>
            </a:r>
            <a:r>
              <a:rPr sz="1850" spc="145" dirty="0">
                <a:solidFill>
                  <a:srgbClr val="3C3C3C"/>
                </a:solidFill>
                <a:latin typeface="Tahoma"/>
                <a:cs typeface="Tahoma"/>
              </a:rPr>
              <a:t>having </a:t>
            </a:r>
            <a:r>
              <a:rPr sz="1850" spc="125" dirty="0">
                <a:solidFill>
                  <a:srgbClr val="3C3C3C"/>
                </a:solidFill>
                <a:latin typeface="Tahoma"/>
                <a:cs typeface="Tahoma"/>
              </a:rPr>
              <a:t>a </a:t>
            </a:r>
            <a:r>
              <a:rPr sz="1850" spc="110" dirty="0">
                <a:solidFill>
                  <a:srgbClr val="3C3C3C"/>
                </a:solidFill>
                <a:latin typeface="Tahoma"/>
                <a:cs typeface="Tahoma"/>
              </a:rPr>
              <a:t>larger </a:t>
            </a:r>
            <a:r>
              <a:rPr sz="1850" spc="105" dirty="0">
                <a:solidFill>
                  <a:srgbClr val="3C3C3C"/>
                </a:solidFill>
                <a:latin typeface="Tahoma"/>
                <a:cs typeface="Tahoma"/>
              </a:rPr>
              <a:t>area </a:t>
            </a:r>
            <a:r>
              <a:rPr sz="1850" spc="170" dirty="0">
                <a:solidFill>
                  <a:srgbClr val="3C3C3C"/>
                </a:solidFill>
                <a:latin typeface="Tahoma"/>
                <a:cs typeface="Tahoma"/>
              </a:rPr>
              <a:t>than </a:t>
            </a:r>
            <a:r>
              <a:rPr sz="1850" spc="160" dirty="0">
                <a:solidFill>
                  <a:srgbClr val="3C3C3C"/>
                </a:solidFill>
                <a:latin typeface="Tahoma"/>
                <a:cs typeface="Tahoma"/>
              </a:rPr>
              <a:t>the </a:t>
            </a:r>
            <a:r>
              <a:rPr sz="1850" spc="135" dirty="0">
                <a:solidFill>
                  <a:srgbClr val="3C3C3C"/>
                </a:solidFill>
                <a:latin typeface="Tahoma"/>
                <a:cs typeface="Tahoma"/>
              </a:rPr>
              <a:t>48 </a:t>
            </a:r>
            <a:r>
              <a:rPr sz="1850" spc="155" dirty="0">
                <a:solidFill>
                  <a:srgbClr val="3C3C3C"/>
                </a:solidFill>
                <a:latin typeface="Tahoma"/>
                <a:cs typeface="Tahoma"/>
              </a:rPr>
              <a:t>contiguous </a:t>
            </a:r>
            <a:r>
              <a:rPr sz="1850" spc="160" dirty="0">
                <a:solidFill>
                  <a:srgbClr val="3C3C3C"/>
                </a:solidFill>
                <a:latin typeface="Tahoma"/>
                <a:cs typeface="Tahoma"/>
              </a:rPr>
              <a:t> </a:t>
            </a:r>
            <a:r>
              <a:rPr sz="1850" spc="100" dirty="0">
                <a:solidFill>
                  <a:srgbClr val="3C3C3C"/>
                </a:solidFill>
                <a:latin typeface="Tahoma"/>
                <a:cs typeface="Tahoma"/>
              </a:rPr>
              <a:t>states</a:t>
            </a:r>
            <a:r>
              <a:rPr sz="1850" spc="50" dirty="0">
                <a:solidFill>
                  <a:srgbClr val="3C3C3C"/>
                </a:solidFill>
                <a:latin typeface="Tahoma"/>
                <a:cs typeface="Tahoma"/>
              </a:rPr>
              <a:t> </a:t>
            </a:r>
            <a:r>
              <a:rPr sz="1850" spc="105" dirty="0">
                <a:solidFill>
                  <a:srgbClr val="3C3C3C"/>
                </a:solidFill>
                <a:latin typeface="Tahoma"/>
                <a:cs typeface="Tahoma"/>
              </a:rPr>
              <a:t>of</a:t>
            </a:r>
            <a:r>
              <a:rPr sz="1850" spc="55" dirty="0">
                <a:solidFill>
                  <a:srgbClr val="3C3C3C"/>
                </a:solidFill>
                <a:latin typeface="Tahoma"/>
                <a:cs typeface="Tahoma"/>
              </a:rPr>
              <a:t> </a:t>
            </a:r>
            <a:r>
              <a:rPr sz="1850" spc="160" dirty="0">
                <a:solidFill>
                  <a:srgbClr val="3C3C3C"/>
                </a:solidFill>
                <a:latin typeface="Tahoma"/>
                <a:cs typeface="Tahoma"/>
              </a:rPr>
              <a:t>the</a:t>
            </a:r>
            <a:r>
              <a:rPr sz="1850" spc="55" dirty="0">
                <a:solidFill>
                  <a:srgbClr val="3C3C3C"/>
                </a:solidFill>
                <a:latin typeface="Tahoma"/>
                <a:cs typeface="Tahoma"/>
              </a:rPr>
              <a:t> </a:t>
            </a:r>
            <a:r>
              <a:rPr sz="1850" spc="170" dirty="0">
                <a:solidFill>
                  <a:srgbClr val="3C3C3C"/>
                </a:solidFill>
                <a:latin typeface="Tahoma"/>
                <a:cs typeface="Tahoma"/>
              </a:rPr>
              <a:t>United</a:t>
            </a:r>
            <a:r>
              <a:rPr sz="1850" spc="55" dirty="0">
                <a:solidFill>
                  <a:srgbClr val="3C3C3C"/>
                </a:solidFill>
                <a:latin typeface="Tahoma"/>
                <a:cs typeface="Tahoma"/>
              </a:rPr>
              <a:t> </a:t>
            </a:r>
            <a:r>
              <a:rPr sz="1850" spc="75" dirty="0">
                <a:solidFill>
                  <a:srgbClr val="3C3C3C"/>
                </a:solidFill>
                <a:latin typeface="Tahoma"/>
                <a:cs typeface="Tahoma"/>
              </a:rPr>
              <a:t>States,</a:t>
            </a:r>
            <a:r>
              <a:rPr sz="1850" spc="55" dirty="0">
                <a:solidFill>
                  <a:srgbClr val="3C3C3C"/>
                </a:solidFill>
                <a:latin typeface="Tahoma"/>
                <a:cs typeface="Tahoma"/>
              </a:rPr>
              <a:t> </a:t>
            </a:r>
            <a:r>
              <a:rPr sz="1850" spc="120" dirty="0">
                <a:solidFill>
                  <a:srgbClr val="3C3C3C"/>
                </a:solidFill>
                <a:latin typeface="Tahoma"/>
                <a:cs typeface="Tahoma"/>
              </a:rPr>
              <a:t>it</a:t>
            </a:r>
            <a:r>
              <a:rPr sz="1850" spc="55" dirty="0">
                <a:solidFill>
                  <a:srgbClr val="3C3C3C"/>
                </a:solidFill>
                <a:latin typeface="Tahoma"/>
                <a:cs typeface="Tahoma"/>
              </a:rPr>
              <a:t> </a:t>
            </a:r>
            <a:r>
              <a:rPr sz="1850" spc="75" dirty="0">
                <a:solidFill>
                  <a:srgbClr val="3C3C3C"/>
                </a:solidFill>
                <a:latin typeface="Tahoma"/>
                <a:cs typeface="Tahoma"/>
              </a:rPr>
              <a:t>is</a:t>
            </a:r>
            <a:r>
              <a:rPr sz="1850" spc="55" dirty="0">
                <a:solidFill>
                  <a:srgbClr val="3C3C3C"/>
                </a:solidFill>
                <a:latin typeface="Tahoma"/>
                <a:cs typeface="Tahoma"/>
              </a:rPr>
              <a:t> </a:t>
            </a:r>
            <a:r>
              <a:rPr sz="1850" spc="160" dirty="0">
                <a:solidFill>
                  <a:srgbClr val="3C3C3C"/>
                </a:solidFill>
                <a:latin typeface="Tahoma"/>
                <a:cs typeface="Tahoma"/>
              </a:rPr>
              <a:t>the</a:t>
            </a:r>
            <a:r>
              <a:rPr sz="1850" spc="55" dirty="0">
                <a:solidFill>
                  <a:srgbClr val="3C3C3C"/>
                </a:solidFill>
                <a:latin typeface="Tahoma"/>
                <a:cs typeface="Tahoma"/>
              </a:rPr>
              <a:t> </a:t>
            </a:r>
            <a:r>
              <a:rPr sz="1850" spc="105" dirty="0">
                <a:solidFill>
                  <a:srgbClr val="3C3C3C"/>
                </a:solidFill>
                <a:latin typeface="Tahoma"/>
                <a:cs typeface="Tahoma"/>
              </a:rPr>
              <a:t>fifth-largest</a:t>
            </a:r>
            <a:r>
              <a:rPr sz="1850" spc="50" dirty="0">
                <a:solidFill>
                  <a:srgbClr val="3C3C3C"/>
                </a:solidFill>
                <a:latin typeface="Tahoma"/>
                <a:cs typeface="Tahoma"/>
              </a:rPr>
              <a:t> </a:t>
            </a:r>
            <a:r>
              <a:rPr sz="1850" spc="145" dirty="0">
                <a:solidFill>
                  <a:srgbClr val="3C3C3C"/>
                </a:solidFill>
                <a:latin typeface="Tahoma"/>
                <a:cs typeface="Tahoma"/>
              </a:rPr>
              <a:t>country</a:t>
            </a:r>
            <a:r>
              <a:rPr sz="1850" spc="55" dirty="0">
                <a:solidFill>
                  <a:srgbClr val="3C3C3C"/>
                </a:solidFill>
                <a:latin typeface="Tahoma"/>
                <a:cs typeface="Tahoma"/>
              </a:rPr>
              <a:t> </a:t>
            </a:r>
            <a:r>
              <a:rPr sz="1850" spc="155" dirty="0">
                <a:solidFill>
                  <a:srgbClr val="3C3C3C"/>
                </a:solidFill>
                <a:latin typeface="Tahoma"/>
                <a:cs typeface="Tahoma"/>
              </a:rPr>
              <a:t>in</a:t>
            </a:r>
            <a:r>
              <a:rPr sz="1850" spc="55" dirty="0">
                <a:solidFill>
                  <a:srgbClr val="3C3C3C"/>
                </a:solidFill>
                <a:latin typeface="Tahoma"/>
                <a:cs typeface="Tahoma"/>
              </a:rPr>
              <a:t> </a:t>
            </a:r>
            <a:r>
              <a:rPr sz="1850" spc="160" dirty="0">
                <a:solidFill>
                  <a:srgbClr val="3C3C3C"/>
                </a:solidFill>
                <a:latin typeface="Tahoma"/>
                <a:cs typeface="Tahoma"/>
              </a:rPr>
              <a:t>the</a:t>
            </a:r>
            <a:r>
              <a:rPr sz="1850" spc="55" dirty="0">
                <a:solidFill>
                  <a:srgbClr val="3C3C3C"/>
                </a:solidFill>
                <a:latin typeface="Tahoma"/>
                <a:cs typeface="Tahoma"/>
              </a:rPr>
              <a:t> </a:t>
            </a:r>
            <a:r>
              <a:rPr sz="1850" spc="120" dirty="0">
                <a:solidFill>
                  <a:srgbClr val="3C3C3C"/>
                </a:solidFill>
                <a:latin typeface="Tahoma"/>
                <a:cs typeface="Tahoma"/>
              </a:rPr>
              <a:t>world,</a:t>
            </a:r>
            <a:r>
              <a:rPr sz="1850" spc="55" dirty="0">
                <a:solidFill>
                  <a:srgbClr val="3C3C3C"/>
                </a:solidFill>
                <a:latin typeface="Tahoma"/>
                <a:cs typeface="Tahoma"/>
              </a:rPr>
              <a:t> </a:t>
            </a:r>
            <a:r>
              <a:rPr sz="1850" spc="190" dirty="0">
                <a:solidFill>
                  <a:srgbClr val="3C3C3C"/>
                </a:solidFill>
                <a:latin typeface="Tahoma"/>
                <a:cs typeface="Tahoma"/>
              </a:rPr>
              <a:t>behind</a:t>
            </a:r>
            <a:r>
              <a:rPr sz="1850" spc="55" dirty="0">
                <a:solidFill>
                  <a:srgbClr val="3C3C3C"/>
                </a:solidFill>
                <a:latin typeface="Tahoma"/>
                <a:cs typeface="Tahoma"/>
              </a:rPr>
              <a:t> </a:t>
            </a:r>
            <a:r>
              <a:rPr sz="1850" spc="140" dirty="0">
                <a:solidFill>
                  <a:srgbClr val="3C3C3C"/>
                </a:solidFill>
                <a:latin typeface="Tahoma"/>
                <a:cs typeface="Tahoma"/>
              </a:rPr>
              <a:t>only</a:t>
            </a:r>
            <a:r>
              <a:rPr sz="1850" spc="55" dirty="0">
                <a:solidFill>
                  <a:srgbClr val="3C3C3C"/>
                </a:solidFill>
                <a:latin typeface="Tahoma"/>
                <a:cs typeface="Tahoma"/>
              </a:rPr>
              <a:t> </a:t>
            </a:r>
            <a:r>
              <a:rPr sz="1850" spc="75" dirty="0">
                <a:solidFill>
                  <a:srgbClr val="3C3C3C"/>
                </a:solidFill>
                <a:latin typeface="Tahoma"/>
                <a:cs typeface="Tahoma"/>
              </a:rPr>
              <a:t>Russia,</a:t>
            </a:r>
            <a:r>
              <a:rPr sz="1850" spc="55" dirty="0">
                <a:solidFill>
                  <a:srgbClr val="3C3C3C"/>
                </a:solidFill>
                <a:latin typeface="Tahoma"/>
                <a:cs typeface="Tahoma"/>
              </a:rPr>
              <a:t> </a:t>
            </a:r>
            <a:r>
              <a:rPr sz="1850" spc="120" dirty="0">
                <a:solidFill>
                  <a:srgbClr val="3C3C3C"/>
                </a:solidFill>
                <a:latin typeface="Tahoma"/>
                <a:cs typeface="Tahoma"/>
              </a:rPr>
              <a:t>Canada,</a:t>
            </a:r>
            <a:r>
              <a:rPr sz="1850" spc="50" dirty="0">
                <a:solidFill>
                  <a:srgbClr val="3C3C3C"/>
                </a:solidFill>
                <a:latin typeface="Tahoma"/>
                <a:cs typeface="Tahoma"/>
              </a:rPr>
              <a:t> </a:t>
            </a:r>
            <a:r>
              <a:rPr sz="1850" spc="110" dirty="0">
                <a:solidFill>
                  <a:srgbClr val="3C3C3C"/>
                </a:solidFill>
                <a:latin typeface="Tahoma"/>
                <a:cs typeface="Tahoma"/>
              </a:rPr>
              <a:t>China,</a:t>
            </a:r>
            <a:r>
              <a:rPr sz="1850" spc="55" dirty="0">
                <a:solidFill>
                  <a:srgbClr val="3C3C3C"/>
                </a:solidFill>
                <a:latin typeface="Tahoma"/>
                <a:cs typeface="Tahoma"/>
              </a:rPr>
              <a:t> </a:t>
            </a:r>
            <a:r>
              <a:rPr sz="1850" spc="190" dirty="0">
                <a:solidFill>
                  <a:srgbClr val="3C3C3C"/>
                </a:solidFill>
                <a:latin typeface="Tahoma"/>
                <a:cs typeface="Tahoma"/>
              </a:rPr>
              <a:t>and</a:t>
            </a:r>
            <a:r>
              <a:rPr sz="1850" spc="55" dirty="0">
                <a:solidFill>
                  <a:srgbClr val="3C3C3C"/>
                </a:solidFill>
                <a:latin typeface="Tahoma"/>
                <a:cs typeface="Tahoma"/>
              </a:rPr>
              <a:t> </a:t>
            </a:r>
            <a:r>
              <a:rPr sz="1850" spc="160" dirty="0">
                <a:solidFill>
                  <a:srgbClr val="3C3C3C"/>
                </a:solidFill>
                <a:latin typeface="Tahoma"/>
                <a:cs typeface="Tahoma"/>
              </a:rPr>
              <a:t>the</a:t>
            </a:r>
            <a:r>
              <a:rPr sz="1850" spc="55" dirty="0">
                <a:solidFill>
                  <a:srgbClr val="3C3C3C"/>
                </a:solidFill>
                <a:latin typeface="Tahoma"/>
                <a:cs typeface="Tahoma"/>
              </a:rPr>
              <a:t> </a:t>
            </a:r>
            <a:r>
              <a:rPr sz="1850" spc="170" dirty="0">
                <a:solidFill>
                  <a:srgbClr val="3C3C3C"/>
                </a:solidFill>
                <a:latin typeface="Tahoma"/>
                <a:cs typeface="Tahoma"/>
              </a:rPr>
              <a:t>United </a:t>
            </a:r>
            <a:r>
              <a:rPr sz="1850" spc="-565" dirty="0">
                <a:solidFill>
                  <a:srgbClr val="3C3C3C"/>
                </a:solidFill>
                <a:latin typeface="Tahoma"/>
                <a:cs typeface="Tahoma"/>
              </a:rPr>
              <a:t> </a:t>
            </a:r>
            <a:r>
              <a:rPr sz="1850" spc="75" dirty="0">
                <a:solidFill>
                  <a:srgbClr val="3C3C3C"/>
                </a:solidFill>
                <a:latin typeface="Tahoma"/>
                <a:cs typeface="Tahoma"/>
              </a:rPr>
              <a:t>States.</a:t>
            </a:r>
            <a:endParaRPr sz="1850">
              <a:latin typeface="Tahoma"/>
              <a:cs typeface="Tahoma"/>
            </a:endParaRPr>
          </a:p>
          <a:p>
            <a:pPr>
              <a:lnSpc>
                <a:spcPct val="100000"/>
              </a:lnSpc>
              <a:spcBef>
                <a:spcPts val="40"/>
              </a:spcBef>
            </a:pPr>
            <a:endParaRPr sz="1750">
              <a:latin typeface="Tahoma"/>
              <a:cs typeface="Tahoma"/>
            </a:endParaRPr>
          </a:p>
          <a:p>
            <a:pPr marL="12700" marR="10160" algn="just">
              <a:lnSpc>
                <a:spcPts val="2180"/>
              </a:lnSpc>
            </a:pPr>
            <a:r>
              <a:rPr sz="1850" spc="130" dirty="0">
                <a:solidFill>
                  <a:srgbClr val="3C3C3C"/>
                </a:solidFill>
                <a:latin typeface="Tahoma"/>
                <a:cs typeface="Tahoma"/>
              </a:rPr>
              <a:t>Brazilians</a:t>
            </a:r>
            <a:r>
              <a:rPr sz="1850" spc="-15" dirty="0">
                <a:solidFill>
                  <a:srgbClr val="3C3C3C"/>
                </a:solidFill>
                <a:latin typeface="Tahoma"/>
                <a:cs typeface="Tahoma"/>
              </a:rPr>
              <a:t> </a:t>
            </a:r>
            <a:r>
              <a:rPr sz="1850" spc="105" dirty="0">
                <a:solidFill>
                  <a:srgbClr val="3C3C3C"/>
                </a:solidFill>
                <a:latin typeface="Tahoma"/>
                <a:cs typeface="Tahoma"/>
              </a:rPr>
              <a:t>are</a:t>
            </a:r>
            <a:r>
              <a:rPr sz="1850" spc="-10" dirty="0">
                <a:solidFill>
                  <a:srgbClr val="3C3C3C"/>
                </a:solidFill>
                <a:latin typeface="Tahoma"/>
                <a:cs typeface="Tahoma"/>
              </a:rPr>
              <a:t> </a:t>
            </a:r>
            <a:r>
              <a:rPr sz="1850" spc="165" dirty="0">
                <a:solidFill>
                  <a:srgbClr val="3C3C3C"/>
                </a:solidFill>
                <a:latin typeface="Tahoma"/>
                <a:cs typeface="Tahoma"/>
              </a:rPr>
              <a:t>well</a:t>
            </a:r>
            <a:r>
              <a:rPr sz="1850" spc="-15" dirty="0">
                <a:solidFill>
                  <a:srgbClr val="3C3C3C"/>
                </a:solidFill>
                <a:latin typeface="Tahoma"/>
                <a:cs typeface="Tahoma"/>
              </a:rPr>
              <a:t> </a:t>
            </a:r>
            <a:r>
              <a:rPr sz="1850" spc="210" dirty="0">
                <a:solidFill>
                  <a:srgbClr val="3C3C3C"/>
                </a:solidFill>
                <a:latin typeface="Tahoma"/>
                <a:cs typeface="Tahoma"/>
              </a:rPr>
              <a:t>known</a:t>
            </a:r>
            <a:r>
              <a:rPr sz="1850" spc="-10" dirty="0">
                <a:solidFill>
                  <a:srgbClr val="3C3C3C"/>
                </a:solidFill>
                <a:latin typeface="Tahoma"/>
                <a:cs typeface="Tahoma"/>
              </a:rPr>
              <a:t> </a:t>
            </a:r>
            <a:r>
              <a:rPr sz="1850" spc="90" dirty="0">
                <a:solidFill>
                  <a:srgbClr val="3C3C3C"/>
                </a:solidFill>
                <a:latin typeface="Tahoma"/>
                <a:cs typeface="Tahoma"/>
              </a:rPr>
              <a:t>for</a:t>
            </a:r>
            <a:r>
              <a:rPr sz="1850" spc="-10" dirty="0">
                <a:solidFill>
                  <a:srgbClr val="3C3C3C"/>
                </a:solidFill>
                <a:latin typeface="Tahoma"/>
                <a:cs typeface="Tahoma"/>
              </a:rPr>
              <a:t> </a:t>
            </a:r>
            <a:r>
              <a:rPr sz="1850" spc="130" dirty="0">
                <a:solidFill>
                  <a:srgbClr val="3C3C3C"/>
                </a:solidFill>
                <a:latin typeface="Tahoma"/>
                <a:cs typeface="Tahoma"/>
              </a:rPr>
              <a:t>their</a:t>
            </a:r>
            <a:r>
              <a:rPr sz="1850" spc="-15" dirty="0">
                <a:solidFill>
                  <a:srgbClr val="3C3C3C"/>
                </a:solidFill>
                <a:latin typeface="Tahoma"/>
                <a:cs typeface="Tahoma"/>
              </a:rPr>
              <a:t> </a:t>
            </a:r>
            <a:r>
              <a:rPr sz="1850" spc="140" dirty="0">
                <a:solidFill>
                  <a:srgbClr val="3C3C3C"/>
                </a:solidFill>
                <a:latin typeface="Tahoma"/>
                <a:cs typeface="Tahoma"/>
              </a:rPr>
              <a:t>legendary</a:t>
            </a:r>
            <a:r>
              <a:rPr sz="1850" spc="-10" dirty="0">
                <a:solidFill>
                  <a:srgbClr val="3C3C3C"/>
                </a:solidFill>
                <a:latin typeface="Tahoma"/>
                <a:cs typeface="Tahoma"/>
              </a:rPr>
              <a:t> </a:t>
            </a:r>
            <a:r>
              <a:rPr sz="1850" spc="125" dirty="0">
                <a:solidFill>
                  <a:srgbClr val="3C3C3C"/>
                </a:solidFill>
                <a:latin typeface="Tahoma"/>
                <a:cs typeface="Tahoma"/>
              </a:rPr>
              <a:t>carnival</a:t>
            </a:r>
            <a:r>
              <a:rPr sz="1850" spc="-15" dirty="0">
                <a:solidFill>
                  <a:srgbClr val="3C3C3C"/>
                </a:solidFill>
                <a:latin typeface="Tahoma"/>
                <a:cs typeface="Tahoma"/>
              </a:rPr>
              <a:t> </a:t>
            </a:r>
            <a:r>
              <a:rPr sz="1850" spc="145" dirty="0">
                <a:solidFill>
                  <a:srgbClr val="3C3C3C"/>
                </a:solidFill>
                <a:latin typeface="Tahoma"/>
                <a:cs typeface="Tahoma"/>
              </a:rPr>
              <a:t>celebration</a:t>
            </a:r>
            <a:r>
              <a:rPr sz="1850" spc="-10" dirty="0">
                <a:solidFill>
                  <a:srgbClr val="3C3C3C"/>
                </a:solidFill>
                <a:latin typeface="Tahoma"/>
                <a:cs typeface="Tahoma"/>
              </a:rPr>
              <a:t> </a:t>
            </a:r>
            <a:r>
              <a:rPr sz="1850" spc="190" dirty="0">
                <a:solidFill>
                  <a:srgbClr val="3C3C3C"/>
                </a:solidFill>
                <a:latin typeface="Tahoma"/>
                <a:cs typeface="Tahoma"/>
              </a:rPr>
              <a:t>and</a:t>
            </a:r>
            <a:r>
              <a:rPr sz="1850" spc="-10" dirty="0">
                <a:solidFill>
                  <a:srgbClr val="3C3C3C"/>
                </a:solidFill>
                <a:latin typeface="Tahoma"/>
                <a:cs typeface="Tahoma"/>
              </a:rPr>
              <a:t> </a:t>
            </a:r>
            <a:r>
              <a:rPr sz="1850" spc="90" dirty="0">
                <a:solidFill>
                  <a:srgbClr val="3C3C3C"/>
                </a:solidFill>
                <a:latin typeface="Tahoma"/>
                <a:cs typeface="Tahoma"/>
              </a:rPr>
              <a:t>for</a:t>
            </a:r>
            <a:r>
              <a:rPr sz="1850" spc="-15" dirty="0">
                <a:solidFill>
                  <a:srgbClr val="3C3C3C"/>
                </a:solidFill>
                <a:latin typeface="Tahoma"/>
                <a:cs typeface="Tahoma"/>
              </a:rPr>
              <a:t> </a:t>
            </a:r>
            <a:r>
              <a:rPr sz="1850" spc="145" dirty="0">
                <a:solidFill>
                  <a:srgbClr val="3C3C3C"/>
                </a:solidFill>
                <a:latin typeface="Tahoma"/>
                <a:cs typeface="Tahoma"/>
              </a:rPr>
              <a:t>having</a:t>
            </a:r>
            <a:r>
              <a:rPr sz="1850" spc="-10" dirty="0">
                <a:solidFill>
                  <a:srgbClr val="3C3C3C"/>
                </a:solidFill>
                <a:latin typeface="Tahoma"/>
                <a:cs typeface="Tahoma"/>
              </a:rPr>
              <a:t> </a:t>
            </a:r>
            <a:r>
              <a:rPr sz="1850" spc="155" dirty="0">
                <a:solidFill>
                  <a:srgbClr val="3C3C3C"/>
                </a:solidFill>
                <a:latin typeface="Tahoma"/>
                <a:cs typeface="Tahoma"/>
              </a:rPr>
              <a:t>outstanding</a:t>
            </a:r>
            <a:r>
              <a:rPr sz="1850" spc="-15" dirty="0">
                <a:solidFill>
                  <a:srgbClr val="3C3C3C"/>
                </a:solidFill>
                <a:latin typeface="Tahoma"/>
                <a:cs typeface="Tahoma"/>
              </a:rPr>
              <a:t> </a:t>
            </a:r>
            <a:r>
              <a:rPr sz="1850" spc="130" dirty="0">
                <a:solidFill>
                  <a:srgbClr val="3C3C3C"/>
                </a:solidFill>
                <a:latin typeface="Tahoma"/>
                <a:cs typeface="Tahoma"/>
              </a:rPr>
              <a:t>soccer</a:t>
            </a:r>
            <a:r>
              <a:rPr sz="1850" spc="-10" dirty="0">
                <a:solidFill>
                  <a:srgbClr val="3C3C3C"/>
                </a:solidFill>
                <a:latin typeface="Tahoma"/>
                <a:cs typeface="Tahoma"/>
              </a:rPr>
              <a:t> </a:t>
            </a:r>
            <a:r>
              <a:rPr sz="1850" spc="114" dirty="0">
                <a:solidFill>
                  <a:srgbClr val="3C3C3C"/>
                </a:solidFill>
                <a:latin typeface="Tahoma"/>
                <a:cs typeface="Tahoma"/>
              </a:rPr>
              <a:t>players</a:t>
            </a:r>
            <a:r>
              <a:rPr sz="1850" spc="-10" dirty="0">
                <a:solidFill>
                  <a:srgbClr val="3C3C3C"/>
                </a:solidFill>
                <a:latin typeface="Tahoma"/>
                <a:cs typeface="Tahoma"/>
              </a:rPr>
              <a:t> </a:t>
            </a:r>
            <a:r>
              <a:rPr sz="1850" spc="135" dirty="0">
                <a:solidFill>
                  <a:srgbClr val="3C3C3C"/>
                </a:solidFill>
                <a:latin typeface="Tahoma"/>
                <a:cs typeface="Tahoma"/>
              </a:rPr>
              <a:t>like</a:t>
            </a:r>
            <a:r>
              <a:rPr sz="1850" spc="-15" dirty="0">
                <a:solidFill>
                  <a:srgbClr val="3C3C3C"/>
                </a:solidFill>
                <a:latin typeface="Tahoma"/>
                <a:cs typeface="Tahoma"/>
              </a:rPr>
              <a:t> </a:t>
            </a:r>
            <a:r>
              <a:rPr sz="1850" spc="150" dirty="0">
                <a:solidFill>
                  <a:srgbClr val="3C3C3C"/>
                </a:solidFill>
                <a:latin typeface="Tahoma"/>
                <a:cs typeface="Tahoma"/>
              </a:rPr>
              <a:t>Pelé</a:t>
            </a:r>
            <a:r>
              <a:rPr sz="1850" spc="-10" dirty="0">
                <a:solidFill>
                  <a:srgbClr val="3C3C3C"/>
                </a:solidFill>
                <a:latin typeface="Tahoma"/>
                <a:cs typeface="Tahoma"/>
              </a:rPr>
              <a:t> </a:t>
            </a:r>
            <a:r>
              <a:rPr sz="1850" spc="190" dirty="0">
                <a:solidFill>
                  <a:srgbClr val="3C3C3C"/>
                </a:solidFill>
                <a:latin typeface="Tahoma"/>
                <a:cs typeface="Tahoma"/>
              </a:rPr>
              <a:t>and </a:t>
            </a:r>
            <a:r>
              <a:rPr sz="1850" spc="-565" dirty="0">
                <a:solidFill>
                  <a:srgbClr val="3C3C3C"/>
                </a:solidFill>
                <a:latin typeface="Tahoma"/>
                <a:cs typeface="Tahoma"/>
              </a:rPr>
              <a:t> </a:t>
            </a:r>
            <a:r>
              <a:rPr sz="1850" spc="120" dirty="0">
                <a:solidFill>
                  <a:srgbClr val="3C3C3C"/>
                </a:solidFill>
                <a:latin typeface="Tahoma"/>
                <a:cs typeface="Tahoma"/>
              </a:rPr>
              <a:t>Neymar.</a:t>
            </a:r>
            <a:r>
              <a:rPr sz="1850" spc="-95" dirty="0">
                <a:solidFill>
                  <a:srgbClr val="3C3C3C"/>
                </a:solidFill>
                <a:latin typeface="Tahoma"/>
                <a:cs typeface="Tahoma"/>
              </a:rPr>
              <a:t> </a:t>
            </a:r>
            <a:r>
              <a:rPr sz="1850" spc="135" dirty="0">
                <a:solidFill>
                  <a:srgbClr val="3C3C3C"/>
                </a:solidFill>
                <a:latin typeface="Tahoma"/>
                <a:cs typeface="Tahoma"/>
              </a:rPr>
              <a:t>Brazil</a:t>
            </a:r>
            <a:r>
              <a:rPr sz="1850" spc="-95" dirty="0">
                <a:solidFill>
                  <a:srgbClr val="3C3C3C"/>
                </a:solidFill>
                <a:latin typeface="Tahoma"/>
                <a:cs typeface="Tahoma"/>
              </a:rPr>
              <a:t> </a:t>
            </a:r>
            <a:r>
              <a:rPr sz="1850" spc="75" dirty="0">
                <a:solidFill>
                  <a:srgbClr val="3C3C3C"/>
                </a:solidFill>
                <a:latin typeface="Tahoma"/>
                <a:cs typeface="Tahoma"/>
              </a:rPr>
              <a:t>is</a:t>
            </a:r>
            <a:r>
              <a:rPr sz="1850" spc="-90" dirty="0">
                <a:solidFill>
                  <a:srgbClr val="3C3C3C"/>
                </a:solidFill>
                <a:latin typeface="Tahoma"/>
                <a:cs typeface="Tahoma"/>
              </a:rPr>
              <a:t> </a:t>
            </a:r>
            <a:r>
              <a:rPr sz="1850" spc="114" dirty="0">
                <a:solidFill>
                  <a:srgbClr val="3C3C3C"/>
                </a:solidFill>
                <a:latin typeface="Tahoma"/>
                <a:cs typeface="Tahoma"/>
              </a:rPr>
              <a:t>also</a:t>
            </a:r>
            <a:r>
              <a:rPr sz="1850" spc="-95" dirty="0">
                <a:solidFill>
                  <a:srgbClr val="3C3C3C"/>
                </a:solidFill>
                <a:latin typeface="Tahoma"/>
                <a:cs typeface="Tahoma"/>
              </a:rPr>
              <a:t> </a:t>
            </a:r>
            <a:r>
              <a:rPr sz="1850" spc="170" dirty="0">
                <a:solidFill>
                  <a:srgbClr val="3C3C3C"/>
                </a:solidFill>
                <a:latin typeface="Tahoma"/>
                <a:cs typeface="Tahoma"/>
              </a:rPr>
              <a:t>well-known</a:t>
            </a:r>
            <a:r>
              <a:rPr sz="1850" spc="-95" dirty="0">
                <a:solidFill>
                  <a:srgbClr val="3C3C3C"/>
                </a:solidFill>
                <a:latin typeface="Tahoma"/>
                <a:cs typeface="Tahoma"/>
              </a:rPr>
              <a:t> </a:t>
            </a:r>
            <a:r>
              <a:rPr sz="1850" spc="90" dirty="0">
                <a:solidFill>
                  <a:srgbClr val="3C3C3C"/>
                </a:solidFill>
                <a:latin typeface="Tahoma"/>
                <a:cs typeface="Tahoma"/>
              </a:rPr>
              <a:t>for</a:t>
            </a:r>
            <a:r>
              <a:rPr sz="1850" spc="-90" dirty="0">
                <a:solidFill>
                  <a:srgbClr val="3C3C3C"/>
                </a:solidFill>
                <a:latin typeface="Tahoma"/>
                <a:cs typeface="Tahoma"/>
              </a:rPr>
              <a:t> </a:t>
            </a:r>
            <a:r>
              <a:rPr sz="1850" spc="95" dirty="0">
                <a:solidFill>
                  <a:srgbClr val="3C3C3C"/>
                </a:solidFill>
                <a:latin typeface="Tahoma"/>
                <a:cs typeface="Tahoma"/>
              </a:rPr>
              <a:t>its</a:t>
            </a:r>
            <a:r>
              <a:rPr sz="1850" spc="-95" dirty="0">
                <a:solidFill>
                  <a:srgbClr val="3C3C3C"/>
                </a:solidFill>
                <a:latin typeface="Tahoma"/>
                <a:cs typeface="Tahoma"/>
              </a:rPr>
              <a:t> </a:t>
            </a:r>
            <a:r>
              <a:rPr sz="1850" spc="145" dirty="0">
                <a:solidFill>
                  <a:srgbClr val="3C3C3C"/>
                </a:solidFill>
                <a:latin typeface="Tahoma"/>
                <a:cs typeface="Tahoma"/>
              </a:rPr>
              <a:t>lush</a:t>
            </a:r>
            <a:r>
              <a:rPr sz="1850" spc="-90" dirty="0">
                <a:solidFill>
                  <a:srgbClr val="3C3C3C"/>
                </a:solidFill>
                <a:latin typeface="Tahoma"/>
                <a:cs typeface="Tahoma"/>
              </a:rPr>
              <a:t> </a:t>
            </a:r>
            <a:r>
              <a:rPr sz="1850" spc="60" dirty="0">
                <a:solidFill>
                  <a:srgbClr val="3C3C3C"/>
                </a:solidFill>
                <a:latin typeface="Tahoma"/>
                <a:cs typeface="Tahoma"/>
              </a:rPr>
              <a:t>forests,</a:t>
            </a:r>
            <a:r>
              <a:rPr sz="1850" spc="-95" dirty="0">
                <a:solidFill>
                  <a:srgbClr val="3C3C3C"/>
                </a:solidFill>
                <a:latin typeface="Tahoma"/>
                <a:cs typeface="Tahoma"/>
              </a:rPr>
              <a:t> </a:t>
            </a:r>
            <a:r>
              <a:rPr sz="1850" spc="155" dirty="0">
                <a:solidFill>
                  <a:srgbClr val="3C3C3C"/>
                </a:solidFill>
                <a:latin typeface="Tahoma"/>
                <a:cs typeface="Tahoma"/>
              </a:rPr>
              <a:t>stunning</a:t>
            </a:r>
            <a:r>
              <a:rPr sz="1850" spc="-95" dirty="0">
                <a:solidFill>
                  <a:srgbClr val="3C3C3C"/>
                </a:solidFill>
                <a:latin typeface="Tahoma"/>
                <a:cs typeface="Tahoma"/>
              </a:rPr>
              <a:t> </a:t>
            </a:r>
            <a:r>
              <a:rPr sz="1850" spc="95" dirty="0">
                <a:solidFill>
                  <a:srgbClr val="3C3C3C"/>
                </a:solidFill>
                <a:latin typeface="Tahoma"/>
                <a:cs typeface="Tahoma"/>
              </a:rPr>
              <a:t>waterfalls,</a:t>
            </a:r>
            <a:r>
              <a:rPr sz="1850" spc="-90" dirty="0">
                <a:solidFill>
                  <a:srgbClr val="3C3C3C"/>
                </a:solidFill>
                <a:latin typeface="Tahoma"/>
                <a:cs typeface="Tahoma"/>
              </a:rPr>
              <a:t> </a:t>
            </a:r>
            <a:r>
              <a:rPr sz="1850" spc="190" dirty="0">
                <a:solidFill>
                  <a:srgbClr val="3C3C3C"/>
                </a:solidFill>
                <a:latin typeface="Tahoma"/>
                <a:cs typeface="Tahoma"/>
              </a:rPr>
              <a:t>and</a:t>
            </a:r>
            <a:r>
              <a:rPr sz="1850" spc="-95" dirty="0">
                <a:solidFill>
                  <a:srgbClr val="3C3C3C"/>
                </a:solidFill>
                <a:latin typeface="Tahoma"/>
                <a:cs typeface="Tahoma"/>
              </a:rPr>
              <a:t> </a:t>
            </a:r>
            <a:r>
              <a:rPr sz="1850" spc="145" dirty="0">
                <a:solidFill>
                  <a:srgbClr val="3C3C3C"/>
                </a:solidFill>
                <a:latin typeface="Tahoma"/>
                <a:cs typeface="Tahoma"/>
              </a:rPr>
              <a:t>tropical</a:t>
            </a:r>
            <a:r>
              <a:rPr sz="1850" spc="-95" dirty="0">
                <a:solidFill>
                  <a:srgbClr val="3C3C3C"/>
                </a:solidFill>
                <a:latin typeface="Tahoma"/>
                <a:cs typeface="Tahoma"/>
              </a:rPr>
              <a:t> </a:t>
            </a:r>
            <a:r>
              <a:rPr sz="1850" spc="114" dirty="0">
                <a:solidFill>
                  <a:srgbClr val="3C3C3C"/>
                </a:solidFill>
                <a:latin typeface="Tahoma"/>
                <a:cs typeface="Tahoma"/>
              </a:rPr>
              <a:t>beaches.</a:t>
            </a:r>
            <a:endParaRPr sz="1850">
              <a:latin typeface="Tahoma"/>
              <a:cs typeface="Tahoma"/>
            </a:endParaRPr>
          </a:p>
          <a:p>
            <a:pPr>
              <a:lnSpc>
                <a:spcPct val="100000"/>
              </a:lnSpc>
              <a:spcBef>
                <a:spcPts val="55"/>
              </a:spcBef>
            </a:pPr>
            <a:endParaRPr sz="1750">
              <a:latin typeface="Tahoma"/>
              <a:cs typeface="Tahoma"/>
            </a:endParaRPr>
          </a:p>
          <a:p>
            <a:pPr marL="12700" marR="11430" algn="just">
              <a:lnSpc>
                <a:spcPts val="2180"/>
              </a:lnSpc>
            </a:pPr>
            <a:r>
              <a:rPr sz="1850" spc="130" dirty="0">
                <a:solidFill>
                  <a:srgbClr val="3C3C3C"/>
                </a:solidFill>
                <a:latin typeface="Tahoma"/>
                <a:cs typeface="Tahoma"/>
              </a:rPr>
              <a:t>After</a:t>
            </a:r>
            <a:r>
              <a:rPr sz="1850" spc="-5" dirty="0">
                <a:solidFill>
                  <a:srgbClr val="3C3C3C"/>
                </a:solidFill>
                <a:latin typeface="Tahoma"/>
                <a:cs typeface="Tahoma"/>
              </a:rPr>
              <a:t> </a:t>
            </a:r>
            <a:r>
              <a:rPr sz="1850" spc="160" dirty="0">
                <a:solidFill>
                  <a:srgbClr val="3C3C3C"/>
                </a:solidFill>
                <a:latin typeface="Tahoma"/>
                <a:cs typeface="Tahoma"/>
              </a:rPr>
              <a:t>the</a:t>
            </a:r>
            <a:r>
              <a:rPr sz="1850" spc="-5" dirty="0">
                <a:solidFill>
                  <a:srgbClr val="3C3C3C"/>
                </a:solidFill>
                <a:latin typeface="Tahoma"/>
                <a:cs typeface="Tahoma"/>
              </a:rPr>
              <a:t> </a:t>
            </a:r>
            <a:r>
              <a:rPr sz="1850" spc="95" dirty="0">
                <a:solidFill>
                  <a:srgbClr val="3C3C3C"/>
                </a:solidFill>
                <a:latin typeface="Tahoma"/>
                <a:cs typeface="Tahoma"/>
              </a:rPr>
              <a:t>crisis</a:t>
            </a:r>
            <a:r>
              <a:rPr sz="1850" dirty="0">
                <a:solidFill>
                  <a:srgbClr val="3C3C3C"/>
                </a:solidFill>
                <a:latin typeface="Tahoma"/>
                <a:cs typeface="Tahoma"/>
              </a:rPr>
              <a:t> </a:t>
            </a:r>
            <a:r>
              <a:rPr sz="1850" spc="155" dirty="0">
                <a:solidFill>
                  <a:srgbClr val="3C3C3C"/>
                </a:solidFill>
                <a:latin typeface="Tahoma"/>
                <a:cs typeface="Tahoma"/>
              </a:rPr>
              <a:t>that</a:t>
            </a:r>
            <a:r>
              <a:rPr sz="1850" spc="-5" dirty="0">
                <a:solidFill>
                  <a:srgbClr val="3C3C3C"/>
                </a:solidFill>
                <a:latin typeface="Tahoma"/>
                <a:cs typeface="Tahoma"/>
              </a:rPr>
              <a:t> </a:t>
            </a:r>
            <a:r>
              <a:rPr sz="1850" spc="155" dirty="0">
                <a:solidFill>
                  <a:srgbClr val="3C3C3C"/>
                </a:solidFill>
                <a:latin typeface="Tahoma"/>
                <a:cs typeface="Tahoma"/>
              </a:rPr>
              <a:t>occurred</a:t>
            </a:r>
            <a:r>
              <a:rPr sz="1850" spc="-5" dirty="0">
                <a:solidFill>
                  <a:srgbClr val="3C3C3C"/>
                </a:solidFill>
                <a:latin typeface="Tahoma"/>
                <a:cs typeface="Tahoma"/>
              </a:rPr>
              <a:t> </a:t>
            </a:r>
            <a:r>
              <a:rPr sz="1850" spc="110" dirty="0">
                <a:solidFill>
                  <a:srgbClr val="3C3C3C"/>
                </a:solidFill>
                <a:latin typeface="Tahoma"/>
                <a:cs typeface="Tahoma"/>
              </a:rPr>
              <a:t>seven</a:t>
            </a:r>
            <a:r>
              <a:rPr sz="1850" dirty="0">
                <a:solidFill>
                  <a:srgbClr val="3C3C3C"/>
                </a:solidFill>
                <a:latin typeface="Tahoma"/>
                <a:cs typeface="Tahoma"/>
              </a:rPr>
              <a:t> </a:t>
            </a:r>
            <a:r>
              <a:rPr sz="1850" spc="85" dirty="0">
                <a:solidFill>
                  <a:srgbClr val="3C3C3C"/>
                </a:solidFill>
                <a:latin typeface="Tahoma"/>
                <a:cs typeface="Tahoma"/>
              </a:rPr>
              <a:t>years</a:t>
            </a:r>
            <a:r>
              <a:rPr sz="1850" spc="-5" dirty="0">
                <a:solidFill>
                  <a:srgbClr val="3C3C3C"/>
                </a:solidFill>
                <a:latin typeface="Tahoma"/>
                <a:cs typeface="Tahoma"/>
              </a:rPr>
              <a:t> </a:t>
            </a:r>
            <a:r>
              <a:rPr sz="1850" spc="70" dirty="0">
                <a:solidFill>
                  <a:srgbClr val="3C3C3C"/>
                </a:solidFill>
                <a:latin typeface="Tahoma"/>
                <a:cs typeface="Tahoma"/>
              </a:rPr>
              <a:t>ago,</a:t>
            </a:r>
            <a:r>
              <a:rPr sz="1850" dirty="0">
                <a:solidFill>
                  <a:srgbClr val="3C3C3C"/>
                </a:solidFill>
                <a:latin typeface="Tahoma"/>
                <a:cs typeface="Tahoma"/>
              </a:rPr>
              <a:t> </a:t>
            </a:r>
            <a:r>
              <a:rPr sz="1850" spc="210" dirty="0">
                <a:solidFill>
                  <a:srgbClr val="3C3C3C"/>
                </a:solidFill>
                <a:latin typeface="Tahoma"/>
                <a:cs typeface="Tahoma"/>
              </a:rPr>
              <a:t>when</a:t>
            </a:r>
            <a:r>
              <a:rPr sz="1850" spc="-5" dirty="0">
                <a:solidFill>
                  <a:srgbClr val="3C3C3C"/>
                </a:solidFill>
                <a:latin typeface="Tahoma"/>
                <a:cs typeface="Tahoma"/>
              </a:rPr>
              <a:t> </a:t>
            </a:r>
            <a:r>
              <a:rPr sz="1850" spc="160" dirty="0">
                <a:solidFill>
                  <a:srgbClr val="3C3C3C"/>
                </a:solidFill>
                <a:latin typeface="Tahoma"/>
                <a:cs typeface="Tahoma"/>
              </a:rPr>
              <a:t>the</a:t>
            </a:r>
            <a:r>
              <a:rPr sz="1850" spc="-5" dirty="0">
                <a:solidFill>
                  <a:srgbClr val="3C3C3C"/>
                </a:solidFill>
                <a:latin typeface="Tahoma"/>
                <a:cs typeface="Tahoma"/>
              </a:rPr>
              <a:t> </a:t>
            </a:r>
            <a:r>
              <a:rPr sz="1850" spc="195" dirty="0">
                <a:solidFill>
                  <a:srgbClr val="3C3C3C"/>
                </a:solidFill>
                <a:latin typeface="Tahoma"/>
                <a:cs typeface="Tahoma"/>
              </a:rPr>
              <a:t>GDP</a:t>
            </a:r>
            <a:r>
              <a:rPr sz="1850" dirty="0">
                <a:solidFill>
                  <a:srgbClr val="3C3C3C"/>
                </a:solidFill>
                <a:latin typeface="Tahoma"/>
                <a:cs typeface="Tahoma"/>
              </a:rPr>
              <a:t> </a:t>
            </a:r>
            <a:r>
              <a:rPr sz="1850" spc="140" dirty="0">
                <a:solidFill>
                  <a:srgbClr val="3C3C3C"/>
                </a:solidFill>
                <a:latin typeface="Tahoma"/>
                <a:cs typeface="Tahoma"/>
              </a:rPr>
              <a:t>shrank</a:t>
            </a:r>
            <a:r>
              <a:rPr sz="1850" spc="-5" dirty="0">
                <a:solidFill>
                  <a:srgbClr val="3C3C3C"/>
                </a:solidFill>
                <a:latin typeface="Tahoma"/>
                <a:cs typeface="Tahoma"/>
              </a:rPr>
              <a:t> </a:t>
            </a:r>
            <a:r>
              <a:rPr sz="1850" spc="160" dirty="0">
                <a:solidFill>
                  <a:srgbClr val="3C3C3C"/>
                </a:solidFill>
                <a:latin typeface="Tahoma"/>
                <a:cs typeface="Tahoma"/>
              </a:rPr>
              <a:t>by</a:t>
            </a:r>
            <a:r>
              <a:rPr sz="1850" dirty="0">
                <a:solidFill>
                  <a:srgbClr val="3C3C3C"/>
                </a:solidFill>
                <a:latin typeface="Tahoma"/>
                <a:cs typeface="Tahoma"/>
              </a:rPr>
              <a:t> </a:t>
            </a:r>
            <a:r>
              <a:rPr sz="1850" spc="170" dirty="0">
                <a:solidFill>
                  <a:srgbClr val="3C3C3C"/>
                </a:solidFill>
                <a:latin typeface="Tahoma"/>
                <a:cs typeface="Tahoma"/>
              </a:rPr>
              <a:t>about</a:t>
            </a:r>
            <a:r>
              <a:rPr sz="1850" spc="-5" dirty="0">
                <a:solidFill>
                  <a:srgbClr val="3C3C3C"/>
                </a:solidFill>
                <a:latin typeface="Tahoma"/>
                <a:cs typeface="Tahoma"/>
              </a:rPr>
              <a:t> </a:t>
            </a:r>
            <a:r>
              <a:rPr sz="1850" spc="-35" dirty="0">
                <a:solidFill>
                  <a:srgbClr val="3C3C3C"/>
                </a:solidFill>
                <a:latin typeface="Tahoma"/>
                <a:cs typeface="Tahoma"/>
              </a:rPr>
              <a:t>7%,</a:t>
            </a:r>
            <a:r>
              <a:rPr sz="1850" spc="-5" dirty="0">
                <a:solidFill>
                  <a:srgbClr val="3C3C3C"/>
                </a:solidFill>
                <a:latin typeface="Tahoma"/>
                <a:cs typeface="Tahoma"/>
              </a:rPr>
              <a:t> </a:t>
            </a:r>
            <a:r>
              <a:rPr sz="1850" spc="160" dirty="0">
                <a:solidFill>
                  <a:srgbClr val="3C3C3C"/>
                </a:solidFill>
                <a:latin typeface="Tahoma"/>
                <a:cs typeface="Tahoma"/>
              </a:rPr>
              <a:t>the</a:t>
            </a:r>
            <a:r>
              <a:rPr sz="1850" dirty="0">
                <a:solidFill>
                  <a:srgbClr val="3C3C3C"/>
                </a:solidFill>
                <a:latin typeface="Tahoma"/>
                <a:cs typeface="Tahoma"/>
              </a:rPr>
              <a:t> </a:t>
            </a:r>
            <a:r>
              <a:rPr sz="1850" spc="155" dirty="0">
                <a:solidFill>
                  <a:srgbClr val="3C3C3C"/>
                </a:solidFill>
                <a:latin typeface="Tahoma"/>
                <a:cs typeface="Tahoma"/>
              </a:rPr>
              <a:t>nation</a:t>
            </a:r>
            <a:r>
              <a:rPr sz="1850" spc="-5" dirty="0">
                <a:solidFill>
                  <a:srgbClr val="3C3C3C"/>
                </a:solidFill>
                <a:latin typeface="Tahoma"/>
                <a:cs typeface="Tahoma"/>
              </a:rPr>
              <a:t> </a:t>
            </a:r>
            <a:r>
              <a:rPr sz="1850" spc="75" dirty="0">
                <a:solidFill>
                  <a:srgbClr val="3C3C3C"/>
                </a:solidFill>
                <a:latin typeface="Tahoma"/>
                <a:cs typeface="Tahoma"/>
              </a:rPr>
              <a:t>is</a:t>
            </a:r>
            <a:r>
              <a:rPr sz="1850" dirty="0">
                <a:solidFill>
                  <a:srgbClr val="3C3C3C"/>
                </a:solidFill>
                <a:latin typeface="Tahoma"/>
                <a:cs typeface="Tahoma"/>
              </a:rPr>
              <a:t> </a:t>
            </a:r>
            <a:r>
              <a:rPr sz="1850" spc="105" dirty="0">
                <a:solidFill>
                  <a:srgbClr val="3C3C3C"/>
                </a:solidFill>
                <a:latin typeface="Tahoma"/>
                <a:cs typeface="Tahoma"/>
              </a:rPr>
              <a:t>still</a:t>
            </a:r>
            <a:r>
              <a:rPr sz="1850" spc="-5" dirty="0">
                <a:solidFill>
                  <a:srgbClr val="3C3C3C"/>
                </a:solidFill>
                <a:latin typeface="Tahoma"/>
                <a:cs typeface="Tahoma"/>
              </a:rPr>
              <a:t> </a:t>
            </a:r>
            <a:r>
              <a:rPr sz="1850" spc="175" dirty="0">
                <a:solidFill>
                  <a:srgbClr val="3C3C3C"/>
                </a:solidFill>
                <a:latin typeface="Tahoma"/>
                <a:cs typeface="Tahoma"/>
              </a:rPr>
              <a:t>attempting</a:t>
            </a:r>
            <a:r>
              <a:rPr sz="1850" spc="-5" dirty="0">
                <a:solidFill>
                  <a:srgbClr val="3C3C3C"/>
                </a:solidFill>
                <a:latin typeface="Tahoma"/>
                <a:cs typeface="Tahoma"/>
              </a:rPr>
              <a:t> </a:t>
            </a:r>
            <a:r>
              <a:rPr sz="1850" spc="150" dirty="0">
                <a:solidFill>
                  <a:srgbClr val="3C3C3C"/>
                </a:solidFill>
                <a:latin typeface="Tahoma"/>
                <a:cs typeface="Tahoma"/>
              </a:rPr>
              <a:t>to</a:t>
            </a:r>
            <a:r>
              <a:rPr sz="1850" dirty="0">
                <a:solidFill>
                  <a:srgbClr val="3C3C3C"/>
                </a:solidFill>
                <a:latin typeface="Tahoma"/>
                <a:cs typeface="Tahoma"/>
              </a:rPr>
              <a:t> </a:t>
            </a:r>
            <a:r>
              <a:rPr sz="1850" spc="105" dirty="0">
                <a:solidFill>
                  <a:srgbClr val="3C3C3C"/>
                </a:solidFill>
                <a:latin typeface="Tahoma"/>
                <a:cs typeface="Tahoma"/>
              </a:rPr>
              <a:t>restore </a:t>
            </a:r>
            <a:r>
              <a:rPr sz="1850" spc="-565" dirty="0">
                <a:solidFill>
                  <a:srgbClr val="3C3C3C"/>
                </a:solidFill>
                <a:latin typeface="Tahoma"/>
                <a:cs typeface="Tahoma"/>
              </a:rPr>
              <a:t> </a:t>
            </a:r>
            <a:r>
              <a:rPr sz="1850" spc="60" dirty="0">
                <a:solidFill>
                  <a:srgbClr val="3C3C3C"/>
                </a:solidFill>
                <a:latin typeface="Tahoma"/>
                <a:cs typeface="Tahoma"/>
              </a:rPr>
              <a:t>itself.</a:t>
            </a:r>
            <a:r>
              <a:rPr sz="1850" spc="-95" dirty="0">
                <a:solidFill>
                  <a:srgbClr val="3C3C3C"/>
                </a:solidFill>
                <a:latin typeface="Tahoma"/>
                <a:cs typeface="Tahoma"/>
              </a:rPr>
              <a:t> </a:t>
            </a:r>
            <a:r>
              <a:rPr sz="1850" spc="135" dirty="0">
                <a:solidFill>
                  <a:srgbClr val="3C3C3C"/>
                </a:solidFill>
                <a:latin typeface="Tahoma"/>
                <a:cs typeface="Tahoma"/>
              </a:rPr>
              <a:t>Brazil</a:t>
            </a:r>
            <a:r>
              <a:rPr sz="1850" spc="-95" dirty="0">
                <a:solidFill>
                  <a:srgbClr val="3C3C3C"/>
                </a:solidFill>
                <a:latin typeface="Tahoma"/>
                <a:cs typeface="Tahoma"/>
              </a:rPr>
              <a:t> </a:t>
            </a:r>
            <a:r>
              <a:rPr sz="1850" spc="120" dirty="0">
                <a:solidFill>
                  <a:srgbClr val="3C3C3C"/>
                </a:solidFill>
                <a:latin typeface="Tahoma"/>
                <a:cs typeface="Tahoma"/>
              </a:rPr>
              <a:t>hasn't</a:t>
            </a:r>
            <a:r>
              <a:rPr sz="1850" spc="-90" dirty="0">
                <a:solidFill>
                  <a:srgbClr val="3C3C3C"/>
                </a:solidFill>
                <a:latin typeface="Tahoma"/>
                <a:cs typeface="Tahoma"/>
              </a:rPr>
              <a:t> </a:t>
            </a:r>
            <a:r>
              <a:rPr sz="1850" spc="175" dirty="0">
                <a:solidFill>
                  <a:srgbClr val="3C3C3C"/>
                </a:solidFill>
                <a:latin typeface="Tahoma"/>
                <a:cs typeface="Tahoma"/>
              </a:rPr>
              <a:t>been</a:t>
            </a:r>
            <a:r>
              <a:rPr sz="1850" spc="-95" dirty="0">
                <a:solidFill>
                  <a:srgbClr val="3C3C3C"/>
                </a:solidFill>
                <a:latin typeface="Tahoma"/>
                <a:cs typeface="Tahoma"/>
              </a:rPr>
              <a:t> </a:t>
            </a:r>
            <a:r>
              <a:rPr sz="1850" spc="155" dirty="0">
                <a:solidFill>
                  <a:srgbClr val="3C3C3C"/>
                </a:solidFill>
                <a:latin typeface="Tahoma"/>
                <a:cs typeface="Tahoma"/>
              </a:rPr>
              <a:t>able</a:t>
            </a:r>
            <a:r>
              <a:rPr sz="1850" spc="-90" dirty="0">
                <a:solidFill>
                  <a:srgbClr val="3C3C3C"/>
                </a:solidFill>
                <a:latin typeface="Tahoma"/>
                <a:cs typeface="Tahoma"/>
              </a:rPr>
              <a:t> </a:t>
            </a:r>
            <a:r>
              <a:rPr sz="1850" spc="150" dirty="0">
                <a:solidFill>
                  <a:srgbClr val="3C3C3C"/>
                </a:solidFill>
                <a:latin typeface="Tahoma"/>
                <a:cs typeface="Tahoma"/>
              </a:rPr>
              <a:t>to</a:t>
            </a:r>
            <a:r>
              <a:rPr sz="1850" spc="-95" dirty="0">
                <a:solidFill>
                  <a:srgbClr val="3C3C3C"/>
                </a:solidFill>
                <a:latin typeface="Tahoma"/>
                <a:cs typeface="Tahoma"/>
              </a:rPr>
              <a:t> </a:t>
            </a:r>
            <a:r>
              <a:rPr sz="1850" spc="165" dirty="0">
                <a:solidFill>
                  <a:srgbClr val="3C3C3C"/>
                </a:solidFill>
                <a:latin typeface="Tahoma"/>
                <a:cs typeface="Tahoma"/>
              </a:rPr>
              <a:t>continue</a:t>
            </a:r>
            <a:r>
              <a:rPr sz="1850" spc="-90" dirty="0">
                <a:solidFill>
                  <a:srgbClr val="3C3C3C"/>
                </a:solidFill>
                <a:latin typeface="Tahoma"/>
                <a:cs typeface="Tahoma"/>
              </a:rPr>
              <a:t> </a:t>
            </a:r>
            <a:r>
              <a:rPr sz="1850" spc="95" dirty="0">
                <a:solidFill>
                  <a:srgbClr val="3C3C3C"/>
                </a:solidFill>
                <a:latin typeface="Tahoma"/>
                <a:cs typeface="Tahoma"/>
              </a:rPr>
              <a:t>its</a:t>
            </a:r>
            <a:r>
              <a:rPr sz="1850" spc="-95" dirty="0">
                <a:solidFill>
                  <a:srgbClr val="3C3C3C"/>
                </a:solidFill>
                <a:latin typeface="Tahoma"/>
                <a:cs typeface="Tahoma"/>
              </a:rPr>
              <a:t> </a:t>
            </a:r>
            <a:r>
              <a:rPr sz="1850" spc="125" dirty="0">
                <a:solidFill>
                  <a:srgbClr val="3C3C3C"/>
                </a:solidFill>
                <a:latin typeface="Tahoma"/>
                <a:cs typeface="Tahoma"/>
              </a:rPr>
              <a:t>previous</a:t>
            </a:r>
            <a:r>
              <a:rPr sz="1850" spc="-90" dirty="0">
                <a:solidFill>
                  <a:srgbClr val="3C3C3C"/>
                </a:solidFill>
                <a:latin typeface="Tahoma"/>
                <a:cs typeface="Tahoma"/>
              </a:rPr>
              <a:t> </a:t>
            </a:r>
            <a:r>
              <a:rPr sz="1850" spc="155" dirty="0">
                <a:solidFill>
                  <a:srgbClr val="3C3C3C"/>
                </a:solidFill>
                <a:latin typeface="Tahoma"/>
                <a:cs typeface="Tahoma"/>
              </a:rPr>
              <a:t>decade-long</a:t>
            </a:r>
            <a:r>
              <a:rPr sz="1850" spc="-95" dirty="0">
                <a:solidFill>
                  <a:srgbClr val="3C3C3C"/>
                </a:solidFill>
                <a:latin typeface="Tahoma"/>
                <a:cs typeface="Tahoma"/>
              </a:rPr>
              <a:t> </a:t>
            </a:r>
            <a:r>
              <a:rPr sz="1850" spc="155" dirty="0">
                <a:solidFill>
                  <a:srgbClr val="3C3C3C"/>
                </a:solidFill>
                <a:latin typeface="Tahoma"/>
                <a:cs typeface="Tahoma"/>
              </a:rPr>
              <a:t>trend</a:t>
            </a:r>
            <a:r>
              <a:rPr sz="1850" spc="-90" dirty="0">
                <a:solidFill>
                  <a:srgbClr val="3C3C3C"/>
                </a:solidFill>
                <a:latin typeface="Tahoma"/>
                <a:cs typeface="Tahoma"/>
              </a:rPr>
              <a:t> </a:t>
            </a:r>
            <a:r>
              <a:rPr sz="1850" spc="105" dirty="0">
                <a:solidFill>
                  <a:srgbClr val="3C3C3C"/>
                </a:solidFill>
                <a:latin typeface="Tahoma"/>
                <a:cs typeface="Tahoma"/>
              </a:rPr>
              <a:t>of</a:t>
            </a:r>
            <a:r>
              <a:rPr sz="1850" spc="-95" dirty="0">
                <a:solidFill>
                  <a:srgbClr val="3C3C3C"/>
                </a:solidFill>
                <a:latin typeface="Tahoma"/>
                <a:cs typeface="Tahoma"/>
              </a:rPr>
              <a:t> </a:t>
            </a:r>
            <a:r>
              <a:rPr sz="1850" spc="155" dirty="0">
                <a:solidFill>
                  <a:srgbClr val="3C3C3C"/>
                </a:solidFill>
                <a:latin typeface="Tahoma"/>
                <a:cs typeface="Tahoma"/>
              </a:rPr>
              <a:t>rapid</a:t>
            </a:r>
            <a:r>
              <a:rPr sz="1850" spc="-90" dirty="0">
                <a:solidFill>
                  <a:srgbClr val="3C3C3C"/>
                </a:solidFill>
                <a:latin typeface="Tahoma"/>
                <a:cs typeface="Tahoma"/>
              </a:rPr>
              <a:t> </a:t>
            </a:r>
            <a:r>
              <a:rPr sz="1850" spc="175" dirty="0">
                <a:solidFill>
                  <a:srgbClr val="3C3C3C"/>
                </a:solidFill>
                <a:latin typeface="Tahoma"/>
                <a:cs typeface="Tahoma"/>
              </a:rPr>
              <a:t>growth</a:t>
            </a:r>
            <a:r>
              <a:rPr sz="1850" spc="-95" dirty="0">
                <a:solidFill>
                  <a:srgbClr val="3C3C3C"/>
                </a:solidFill>
                <a:latin typeface="Tahoma"/>
                <a:cs typeface="Tahoma"/>
              </a:rPr>
              <a:t> </a:t>
            </a:r>
            <a:r>
              <a:rPr sz="1850" spc="135" dirty="0">
                <a:solidFill>
                  <a:srgbClr val="3C3C3C"/>
                </a:solidFill>
                <a:latin typeface="Tahoma"/>
                <a:cs typeface="Tahoma"/>
              </a:rPr>
              <a:t>since</a:t>
            </a:r>
            <a:r>
              <a:rPr sz="1850" spc="-95" dirty="0">
                <a:solidFill>
                  <a:srgbClr val="3C3C3C"/>
                </a:solidFill>
                <a:latin typeface="Tahoma"/>
                <a:cs typeface="Tahoma"/>
              </a:rPr>
              <a:t> </a:t>
            </a:r>
            <a:r>
              <a:rPr sz="1850" spc="155" dirty="0">
                <a:solidFill>
                  <a:srgbClr val="3C3C3C"/>
                </a:solidFill>
                <a:latin typeface="Tahoma"/>
                <a:cs typeface="Tahoma"/>
              </a:rPr>
              <a:t>that</a:t>
            </a:r>
            <a:r>
              <a:rPr sz="1850" spc="-90" dirty="0">
                <a:solidFill>
                  <a:srgbClr val="3C3C3C"/>
                </a:solidFill>
                <a:latin typeface="Tahoma"/>
                <a:cs typeface="Tahoma"/>
              </a:rPr>
              <a:t> </a:t>
            </a:r>
            <a:r>
              <a:rPr sz="1850" spc="120" dirty="0">
                <a:solidFill>
                  <a:srgbClr val="3C3C3C"/>
                </a:solidFill>
                <a:latin typeface="Tahoma"/>
                <a:cs typeface="Tahoma"/>
              </a:rPr>
              <a:t>time.</a:t>
            </a:r>
            <a:endParaRPr sz="1850">
              <a:latin typeface="Tahoma"/>
              <a:cs typeface="Tahoma"/>
            </a:endParaRPr>
          </a:p>
          <a:p>
            <a:pPr>
              <a:lnSpc>
                <a:spcPct val="100000"/>
              </a:lnSpc>
              <a:spcBef>
                <a:spcPts val="50"/>
              </a:spcBef>
            </a:pPr>
            <a:endParaRPr sz="1750">
              <a:latin typeface="Tahoma"/>
              <a:cs typeface="Tahoma"/>
            </a:endParaRPr>
          </a:p>
          <a:p>
            <a:pPr marL="12700" marR="8890" algn="just">
              <a:lnSpc>
                <a:spcPts val="2180"/>
              </a:lnSpc>
            </a:pPr>
            <a:r>
              <a:rPr sz="1850" spc="180" dirty="0">
                <a:solidFill>
                  <a:srgbClr val="3C3C3C"/>
                </a:solidFill>
                <a:latin typeface="Tahoma"/>
                <a:cs typeface="Tahoma"/>
              </a:rPr>
              <a:t>According</a:t>
            </a:r>
            <a:r>
              <a:rPr sz="1850" spc="95" dirty="0">
                <a:solidFill>
                  <a:srgbClr val="3C3C3C"/>
                </a:solidFill>
                <a:latin typeface="Tahoma"/>
                <a:cs typeface="Tahoma"/>
              </a:rPr>
              <a:t> </a:t>
            </a:r>
            <a:r>
              <a:rPr sz="1850" spc="150" dirty="0">
                <a:solidFill>
                  <a:srgbClr val="3C3C3C"/>
                </a:solidFill>
                <a:latin typeface="Tahoma"/>
                <a:cs typeface="Tahoma"/>
              </a:rPr>
              <a:t>to</a:t>
            </a:r>
            <a:r>
              <a:rPr sz="1850" spc="95" dirty="0">
                <a:solidFill>
                  <a:srgbClr val="3C3C3C"/>
                </a:solidFill>
                <a:latin typeface="Tahoma"/>
                <a:cs typeface="Tahoma"/>
              </a:rPr>
              <a:t> </a:t>
            </a:r>
            <a:r>
              <a:rPr sz="1850" spc="120" dirty="0">
                <a:solidFill>
                  <a:srgbClr val="3C3C3C"/>
                </a:solidFill>
                <a:latin typeface="Tahoma"/>
                <a:cs typeface="Tahoma"/>
              </a:rPr>
              <a:t>(Worldometer,</a:t>
            </a:r>
            <a:r>
              <a:rPr sz="1850" spc="95" dirty="0">
                <a:solidFill>
                  <a:srgbClr val="3C3C3C"/>
                </a:solidFill>
                <a:latin typeface="Tahoma"/>
                <a:cs typeface="Tahoma"/>
              </a:rPr>
              <a:t> </a:t>
            </a:r>
            <a:r>
              <a:rPr sz="1850" spc="30" dirty="0">
                <a:solidFill>
                  <a:srgbClr val="3C3C3C"/>
                </a:solidFill>
                <a:latin typeface="Tahoma"/>
                <a:cs typeface="Tahoma"/>
              </a:rPr>
              <a:t>2019)</a:t>
            </a:r>
            <a:r>
              <a:rPr sz="1850" spc="95" dirty="0">
                <a:solidFill>
                  <a:srgbClr val="3C3C3C"/>
                </a:solidFill>
                <a:latin typeface="Tahoma"/>
                <a:cs typeface="Tahoma"/>
              </a:rPr>
              <a:t> </a:t>
            </a:r>
            <a:r>
              <a:rPr sz="1850" spc="140" dirty="0">
                <a:solidFill>
                  <a:srgbClr val="3C3C3C"/>
                </a:solidFill>
                <a:latin typeface="Tahoma"/>
                <a:cs typeface="Tahoma"/>
              </a:rPr>
              <a:t>elaboration</a:t>
            </a:r>
            <a:r>
              <a:rPr sz="1850" spc="95" dirty="0">
                <a:solidFill>
                  <a:srgbClr val="3C3C3C"/>
                </a:solidFill>
                <a:latin typeface="Tahoma"/>
                <a:cs typeface="Tahoma"/>
              </a:rPr>
              <a:t> </a:t>
            </a:r>
            <a:r>
              <a:rPr sz="1850" spc="105" dirty="0">
                <a:solidFill>
                  <a:srgbClr val="3C3C3C"/>
                </a:solidFill>
                <a:latin typeface="Tahoma"/>
                <a:cs typeface="Tahoma"/>
              </a:rPr>
              <a:t>of</a:t>
            </a:r>
            <a:r>
              <a:rPr sz="1850" spc="95" dirty="0">
                <a:solidFill>
                  <a:srgbClr val="3C3C3C"/>
                </a:solidFill>
                <a:latin typeface="Tahoma"/>
                <a:cs typeface="Tahoma"/>
              </a:rPr>
              <a:t> </a:t>
            </a:r>
            <a:r>
              <a:rPr sz="1850" spc="160" dirty="0">
                <a:solidFill>
                  <a:srgbClr val="3C3C3C"/>
                </a:solidFill>
                <a:latin typeface="Tahoma"/>
                <a:cs typeface="Tahoma"/>
              </a:rPr>
              <a:t>the</a:t>
            </a:r>
            <a:r>
              <a:rPr sz="1850" spc="95" dirty="0">
                <a:solidFill>
                  <a:srgbClr val="3C3C3C"/>
                </a:solidFill>
                <a:latin typeface="Tahoma"/>
                <a:cs typeface="Tahoma"/>
              </a:rPr>
              <a:t> </a:t>
            </a:r>
            <a:r>
              <a:rPr sz="1850" spc="185" dirty="0">
                <a:solidFill>
                  <a:srgbClr val="3C3C3C"/>
                </a:solidFill>
                <a:latin typeface="Tahoma"/>
                <a:cs typeface="Tahoma"/>
              </a:rPr>
              <a:t>most</a:t>
            </a:r>
            <a:r>
              <a:rPr sz="1850" spc="95" dirty="0">
                <a:solidFill>
                  <a:srgbClr val="3C3C3C"/>
                </a:solidFill>
                <a:latin typeface="Tahoma"/>
                <a:cs typeface="Tahoma"/>
              </a:rPr>
              <a:t> </a:t>
            </a:r>
            <a:r>
              <a:rPr sz="1850" spc="140" dirty="0">
                <a:solidFill>
                  <a:srgbClr val="3C3C3C"/>
                </a:solidFill>
                <a:latin typeface="Tahoma"/>
                <a:cs typeface="Tahoma"/>
              </a:rPr>
              <a:t>recent</a:t>
            </a:r>
            <a:r>
              <a:rPr sz="1850" spc="95" dirty="0">
                <a:solidFill>
                  <a:srgbClr val="3C3C3C"/>
                </a:solidFill>
                <a:latin typeface="Tahoma"/>
                <a:cs typeface="Tahoma"/>
              </a:rPr>
              <a:t> </a:t>
            </a:r>
            <a:r>
              <a:rPr sz="1850" spc="170" dirty="0">
                <a:solidFill>
                  <a:srgbClr val="3C3C3C"/>
                </a:solidFill>
                <a:latin typeface="Tahoma"/>
                <a:cs typeface="Tahoma"/>
              </a:rPr>
              <a:t>United</a:t>
            </a:r>
            <a:r>
              <a:rPr sz="1850" spc="95" dirty="0">
                <a:solidFill>
                  <a:srgbClr val="3C3C3C"/>
                </a:solidFill>
                <a:latin typeface="Tahoma"/>
                <a:cs typeface="Tahoma"/>
              </a:rPr>
              <a:t> </a:t>
            </a:r>
            <a:r>
              <a:rPr sz="1850" spc="145" dirty="0">
                <a:solidFill>
                  <a:srgbClr val="3C3C3C"/>
                </a:solidFill>
                <a:latin typeface="Tahoma"/>
                <a:cs typeface="Tahoma"/>
              </a:rPr>
              <a:t>Nations</a:t>
            </a:r>
            <a:r>
              <a:rPr sz="1850" spc="95" dirty="0">
                <a:solidFill>
                  <a:srgbClr val="3C3C3C"/>
                </a:solidFill>
                <a:latin typeface="Tahoma"/>
                <a:cs typeface="Tahoma"/>
              </a:rPr>
              <a:t> </a:t>
            </a:r>
            <a:r>
              <a:rPr sz="1850" spc="155" dirty="0">
                <a:solidFill>
                  <a:srgbClr val="3C3C3C"/>
                </a:solidFill>
                <a:latin typeface="Tahoma"/>
                <a:cs typeface="Tahoma"/>
              </a:rPr>
              <a:t>data</a:t>
            </a:r>
            <a:r>
              <a:rPr sz="1850" spc="95" dirty="0">
                <a:solidFill>
                  <a:srgbClr val="3C3C3C"/>
                </a:solidFill>
                <a:latin typeface="Tahoma"/>
                <a:cs typeface="Tahoma"/>
              </a:rPr>
              <a:t> </a:t>
            </a:r>
            <a:r>
              <a:rPr sz="1850" spc="85" dirty="0">
                <a:solidFill>
                  <a:srgbClr val="3C3C3C"/>
                </a:solidFill>
                <a:latin typeface="Tahoma"/>
                <a:cs typeface="Tahoma"/>
              </a:rPr>
              <a:t>as</a:t>
            </a:r>
            <a:r>
              <a:rPr sz="1850" spc="95" dirty="0">
                <a:solidFill>
                  <a:srgbClr val="3C3C3C"/>
                </a:solidFill>
                <a:latin typeface="Tahoma"/>
                <a:cs typeface="Tahoma"/>
              </a:rPr>
              <a:t> </a:t>
            </a:r>
            <a:r>
              <a:rPr sz="1850" spc="105" dirty="0">
                <a:solidFill>
                  <a:srgbClr val="3C3C3C"/>
                </a:solidFill>
                <a:latin typeface="Tahoma"/>
                <a:cs typeface="Tahoma"/>
              </a:rPr>
              <a:t>of</a:t>
            </a:r>
            <a:r>
              <a:rPr sz="1850" spc="100" dirty="0">
                <a:solidFill>
                  <a:srgbClr val="3C3C3C"/>
                </a:solidFill>
                <a:latin typeface="Tahoma"/>
                <a:cs typeface="Tahoma"/>
              </a:rPr>
              <a:t> </a:t>
            </a:r>
            <a:r>
              <a:rPr sz="1850" spc="135" dirty="0">
                <a:solidFill>
                  <a:srgbClr val="3C3C3C"/>
                </a:solidFill>
                <a:latin typeface="Tahoma"/>
                <a:cs typeface="Tahoma"/>
              </a:rPr>
              <a:t>Monday,</a:t>
            </a:r>
            <a:r>
              <a:rPr sz="1850" spc="95" dirty="0">
                <a:solidFill>
                  <a:srgbClr val="3C3C3C"/>
                </a:solidFill>
                <a:latin typeface="Tahoma"/>
                <a:cs typeface="Tahoma"/>
              </a:rPr>
              <a:t> </a:t>
            </a:r>
            <a:r>
              <a:rPr sz="1850" spc="135" dirty="0">
                <a:solidFill>
                  <a:srgbClr val="3C3C3C"/>
                </a:solidFill>
                <a:latin typeface="Tahoma"/>
                <a:cs typeface="Tahoma"/>
              </a:rPr>
              <a:t>July</a:t>
            </a:r>
            <a:r>
              <a:rPr sz="1850" spc="95" dirty="0">
                <a:solidFill>
                  <a:srgbClr val="3C3C3C"/>
                </a:solidFill>
                <a:latin typeface="Tahoma"/>
                <a:cs typeface="Tahoma"/>
              </a:rPr>
              <a:t> </a:t>
            </a:r>
            <a:r>
              <a:rPr sz="1850" spc="-250" dirty="0">
                <a:solidFill>
                  <a:srgbClr val="3C3C3C"/>
                </a:solidFill>
                <a:latin typeface="Tahoma"/>
                <a:cs typeface="Tahoma"/>
              </a:rPr>
              <a:t>11,</a:t>
            </a:r>
            <a:r>
              <a:rPr sz="1850" spc="-229" dirty="0">
                <a:solidFill>
                  <a:srgbClr val="3C3C3C"/>
                </a:solidFill>
                <a:latin typeface="Tahoma"/>
                <a:cs typeface="Tahoma"/>
              </a:rPr>
              <a:t> </a:t>
            </a:r>
            <a:r>
              <a:rPr sz="1850" spc="75" dirty="0">
                <a:solidFill>
                  <a:srgbClr val="3C3C3C"/>
                </a:solidFill>
                <a:latin typeface="Tahoma"/>
                <a:cs typeface="Tahoma"/>
              </a:rPr>
              <a:t>2022,</a:t>
            </a:r>
            <a:r>
              <a:rPr sz="1850" spc="95" dirty="0">
                <a:solidFill>
                  <a:srgbClr val="3C3C3C"/>
                </a:solidFill>
                <a:latin typeface="Tahoma"/>
                <a:cs typeface="Tahoma"/>
              </a:rPr>
              <a:t> </a:t>
            </a:r>
            <a:r>
              <a:rPr sz="1850" spc="130" dirty="0">
                <a:solidFill>
                  <a:srgbClr val="3C3C3C"/>
                </a:solidFill>
                <a:latin typeface="Tahoma"/>
                <a:cs typeface="Tahoma"/>
              </a:rPr>
              <a:t>there </a:t>
            </a:r>
            <a:r>
              <a:rPr sz="1850" spc="-570" dirty="0">
                <a:solidFill>
                  <a:srgbClr val="3C3C3C"/>
                </a:solidFill>
                <a:latin typeface="Tahoma"/>
                <a:cs typeface="Tahoma"/>
              </a:rPr>
              <a:t> </a:t>
            </a:r>
            <a:r>
              <a:rPr sz="1850" spc="105" dirty="0">
                <a:solidFill>
                  <a:srgbClr val="3C3C3C"/>
                </a:solidFill>
                <a:latin typeface="Tahoma"/>
                <a:cs typeface="Tahoma"/>
              </a:rPr>
              <a:t>are </a:t>
            </a:r>
            <a:r>
              <a:rPr sz="1850" spc="30" dirty="0">
                <a:solidFill>
                  <a:srgbClr val="3C3C3C"/>
                </a:solidFill>
                <a:latin typeface="Tahoma"/>
                <a:cs typeface="Tahoma"/>
              </a:rPr>
              <a:t>215,608,457 </a:t>
            </a:r>
            <a:r>
              <a:rPr sz="1850" spc="170" dirty="0">
                <a:solidFill>
                  <a:srgbClr val="3C3C3C"/>
                </a:solidFill>
                <a:latin typeface="Tahoma"/>
                <a:cs typeface="Tahoma"/>
              </a:rPr>
              <a:t>people </a:t>
            </a:r>
            <a:r>
              <a:rPr sz="1850" spc="125" dirty="0">
                <a:solidFill>
                  <a:srgbClr val="3C3C3C"/>
                </a:solidFill>
                <a:latin typeface="Tahoma"/>
                <a:cs typeface="Tahoma"/>
              </a:rPr>
              <a:t>living </a:t>
            </a:r>
            <a:r>
              <a:rPr sz="1850" spc="155" dirty="0">
                <a:solidFill>
                  <a:srgbClr val="3C3C3C"/>
                </a:solidFill>
                <a:latin typeface="Tahoma"/>
                <a:cs typeface="Tahoma"/>
              </a:rPr>
              <a:t>in </a:t>
            </a:r>
            <a:r>
              <a:rPr sz="1850" spc="135" dirty="0">
                <a:solidFill>
                  <a:srgbClr val="3C3C3C"/>
                </a:solidFill>
                <a:latin typeface="Tahoma"/>
                <a:cs typeface="Tahoma"/>
              </a:rPr>
              <a:t>Brazil </a:t>
            </a:r>
            <a:r>
              <a:rPr sz="1850" spc="185" dirty="0">
                <a:solidFill>
                  <a:srgbClr val="3C3C3C"/>
                </a:solidFill>
                <a:latin typeface="Tahoma"/>
                <a:cs typeface="Tahoma"/>
              </a:rPr>
              <a:t>on </a:t>
            </a:r>
            <a:r>
              <a:rPr sz="1850" spc="155" dirty="0">
                <a:solidFill>
                  <a:srgbClr val="3C3C3C"/>
                </a:solidFill>
                <a:latin typeface="Tahoma"/>
                <a:cs typeface="Tahoma"/>
              </a:rPr>
              <a:t>that </a:t>
            </a:r>
            <a:r>
              <a:rPr sz="1850" spc="70" dirty="0">
                <a:solidFill>
                  <a:srgbClr val="3C3C3C"/>
                </a:solidFill>
                <a:latin typeface="Tahoma"/>
                <a:cs typeface="Tahoma"/>
              </a:rPr>
              <a:t>day. </a:t>
            </a:r>
            <a:r>
              <a:rPr sz="1850" spc="135" dirty="0">
                <a:solidFill>
                  <a:srgbClr val="3C3C3C"/>
                </a:solidFill>
                <a:latin typeface="Tahoma"/>
                <a:cs typeface="Tahoma"/>
              </a:rPr>
              <a:t>Brazil </a:t>
            </a:r>
            <a:r>
              <a:rPr sz="1850" spc="130" dirty="0">
                <a:solidFill>
                  <a:srgbClr val="3C3C3C"/>
                </a:solidFill>
                <a:latin typeface="Tahoma"/>
                <a:cs typeface="Tahoma"/>
              </a:rPr>
              <a:t>has </a:t>
            </a:r>
            <a:r>
              <a:rPr sz="1850" spc="125" dirty="0">
                <a:solidFill>
                  <a:srgbClr val="3C3C3C"/>
                </a:solidFill>
                <a:latin typeface="Tahoma"/>
                <a:cs typeface="Tahoma"/>
              </a:rPr>
              <a:t>a </a:t>
            </a:r>
            <a:r>
              <a:rPr sz="1850" spc="170" dirty="0">
                <a:solidFill>
                  <a:srgbClr val="3C3C3C"/>
                </a:solidFill>
                <a:latin typeface="Tahoma"/>
                <a:cs typeface="Tahoma"/>
              </a:rPr>
              <a:t>population </a:t>
            </a:r>
            <a:r>
              <a:rPr sz="1850" spc="135" dirty="0">
                <a:solidFill>
                  <a:srgbClr val="3C3C3C"/>
                </a:solidFill>
                <a:latin typeface="Tahoma"/>
                <a:cs typeface="Tahoma"/>
              </a:rPr>
              <a:t>density </a:t>
            </a:r>
            <a:r>
              <a:rPr sz="1850" spc="105" dirty="0">
                <a:solidFill>
                  <a:srgbClr val="3C3C3C"/>
                </a:solidFill>
                <a:latin typeface="Tahoma"/>
                <a:cs typeface="Tahoma"/>
              </a:rPr>
              <a:t>of </a:t>
            </a:r>
            <a:r>
              <a:rPr sz="1850" spc="75" dirty="0">
                <a:solidFill>
                  <a:srgbClr val="3C3C3C"/>
                </a:solidFill>
                <a:latin typeface="Tahoma"/>
                <a:cs typeface="Tahoma"/>
              </a:rPr>
              <a:t>25 </a:t>
            </a:r>
            <a:r>
              <a:rPr sz="1850" spc="145" dirty="0">
                <a:solidFill>
                  <a:srgbClr val="3C3C3C"/>
                </a:solidFill>
                <a:latin typeface="Tahoma"/>
                <a:cs typeface="Tahoma"/>
              </a:rPr>
              <a:t>per </a:t>
            </a:r>
            <a:r>
              <a:rPr sz="1850" spc="245" dirty="0">
                <a:solidFill>
                  <a:srgbClr val="3C3C3C"/>
                </a:solidFill>
                <a:latin typeface="Tahoma"/>
                <a:cs typeface="Tahoma"/>
              </a:rPr>
              <a:t>Km2 </a:t>
            </a:r>
            <a:r>
              <a:rPr sz="1850" spc="55" dirty="0">
                <a:solidFill>
                  <a:srgbClr val="3C3C3C"/>
                </a:solidFill>
                <a:latin typeface="Tahoma"/>
                <a:cs typeface="Tahoma"/>
              </a:rPr>
              <a:t>(66 </a:t>
            </a:r>
            <a:r>
              <a:rPr sz="1850" spc="170" dirty="0">
                <a:solidFill>
                  <a:srgbClr val="3C3C3C"/>
                </a:solidFill>
                <a:latin typeface="Tahoma"/>
                <a:cs typeface="Tahoma"/>
              </a:rPr>
              <a:t>people </a:t>
            </a:r>
            <a:r>
              <a:rPr sz="1850" spc="145" dirty="0">
                <a:solidFill>
                  <a:srgbClr val="3C3C3C"/>
                </a:solidFill>
                <a:latin typeface="Tahoma"/>
                <a:cs typeface="Tahoma"/>
              </a:rPr>
              <a:t>per </a:t>
            </a:r>
            <a:r>
              <a:rPr sz="1850" spc="70" dirty="0">
                <a:solidFill>
                  <a:srgbClr val="3C3C3C"/>
                </a:solidFill>
                <a:latin typeface="Tahoma"/>
                <a:cs typeface="Tahoma"/>
              </a:rPr>
              <a:t>mi2). </a:t>
            </a:r>
            <a:r>
              <a:rPr sz="1850" spc="75" dirty="0">
                <a:solidFill>
                  <a:srgbClr val="3C3C3C"/>
                </a:solidFill>
                <a:latin typeface="Tahoma"/>
                <a:cs typeface="Tahoma"/>
              </a:rPr>
              <a:t> </a:t>
            </a:r>
            <a:r>
              <a:rPr sz="1850" spc="15" dirty="0">
                <a:solidFill>
                  <a:srgbClr val="3C3C3C"/>
                </a:solidFill>
                <a:latin typeface="Tahoma"/>
                <a:cs typeface="Tahoma"/>
              </a:rPr>
              <a:t>8,358,140 </a:t>
            </a:r>
            <a:r>
              <a:rPr sz="1850" spc="245" dirty="0">
                <a:solidFill>
                  <a:srgbClr val="3C3C3C"/>
                </a:solidFill>
                <a:latin typeface="Tahoma"/>
                <a:cs typeface="Tahoma"/>
              </a:rPr>
              <a:t>Km2 </a:t>
            </a:r>
            <a:r>
              <a:rPr sz="1850" spc="75" dirty="0">
                <a:solidFill>
                  <a:srgbClr val="3C3C3C"/>
                </a:solidFill>
                <a:latin typeface="Tahoma"/>
                <a:cs typeface="Tahoma"/>
              </a:rPr>
              <a:t>is </a:t>
            </a:r>
            <a:r>
              <a:rPr sz="1850" spc="160" dirty="0">
                <a:solidFill>
                  <a:srgbClr val="3C3C3C"/>
                </a:solidFill>
                <a:latin typeface="Tahoma"/>
                <a:cs typeface="Tahoma"/>
              </a:rPr>
              <a:t>the </a:t>
            </a:r>
            <a:r>
              <a:rPr sz="1850" spc="135" dirty="0">
                <a:solidFill>
                  <a:srgbClr val="3C3C3C"/>
                </a:solidFill>
                <a:latin typeface="Tahoma"/>
                <a:cs typeface="Tahoma"/>
              </a:rPr>
              <a:t>total </a:t>
            </a:r>
            <a:r>
              <a:rPr sz="1850" spc="105" dirty="0">
                <a:solidFill>
                  <a:srgbClr val="3C3C3C"/>
                </a:solidFill>
                <a:latin typeface="Tahoma"/>
                <a:cs typeface="Tahoma"/>
              </a:rPr>
              <a:t>area of </a:t>
            </a:r>
            <a:r>
              <a:rPr sz="1850" spc="160" dirty="0">
                <a:solidFill>
                  <a:srgbClr val="3C3C3C"/>
                </a:solidFill>
                <a:latin typeface="Tahoma"/>
                <a:cs typeface="Tahoma"/>
              </a:rPr>
              <a:t>the </a:t>
            </a:r>
            <a:r>
              <a:rPr sz="1850" spc="175" dirty="0">
                <a:solidFill>
                  <a:srgbClr val="3C3C3C"/>
                </a:solidFill>
                <a:latin typeface="Tahoma"/>
                <a:cs typeface="Tahoma"/>
              </a:rPr>
              <a:t>land </a:t>
            </a:r>
            <a:r>
              <a:rPr sz="1850" spc="25" dirty="0">
                <a:solidFill>
                  <a:srgbClr val="3C3C3C"/>
                </a:solidFill>
                <a:latin typeface="Tahoma"/>
                <a:cs typeface="Tahoma"/>
              </a:rPr>
              <a:t>(3,227,095 </a:t>
            </a:r>
            <a:r>
              <a:rPr sz="1850" spc="45" dirty="0">
                <a:solidFill>
                  <a:srgbClr val="3C3C3C"/>
                </a:solidFill>
                <a:latin typeface="Tahoma"/>
                <a:cs typeface="Tahoma"/>
              </a:rPr>
              <a:t>sq. </a:t>
            </a:r>
            <a:r>
              <a:rPr sz="1850" spc="80" dirty="0">
                <a:solidFill>
                  <a:srgbClr val="3C3C3C"/>
                </a:solidFill>
                <a:latin typeface="Tahoma"/>
                <a:cs typeface="Tahoma"/>
              </a:rPr>
              <a:t>miles). </a:t>
            </a:r>
            <a:r>
              <a:rPr sz="1850" spc="170" dirty="0">
                <a:solidFill>
                  <a:srgbClr val="3C3C3C"/>
                </a:solidFill>
                <a:latin typeface="Tahoma"/>
                <a:cs typeface="Tahoma"/>
              </a:rPr>
              <a:t>Urban </a:t>
            </a:r>
            <a:r>
              <a:rPr sz="1850" spc="95" dirty="0">
                <a:solidFill>
                  <a:srgbClr val="3C3C3C"/>
                </a:solidFill>
                <a:latin typeface="Tahoma"/>
                <a:cs typeface="Tahoma"/>
              </a:rPr>
              <a:t>areas </a:t>
            </a:r>
            <a:r>
              <a:rPr sz="1850" spc="105" dirty="0">
                <a:solidFill>
                  <a:srgbClr val="3C3C3C"/>
                </a:solidFill>
                <a:latin typeface="Tahoma"/>
                <a:cs typeface="Tahoma"/>
              </a:rPr>
              <a:t>are </a:t>
            </a:r>
            <a:r>
              <a:rPr sz="1850" spc="225" dirty="0">
                <a:solidFill>
                  <a:srgbClr val="3C3C3C"/>
                </a:solidFill>
                <a:latin typeface="Tahoma"/>
                <a:cs typeface="Tahoma"/>
              </a:rPr>
              <a:t>home </a:t>
            </a:r>
            <a:r>
              <a:rPr sz="1850" spc="150" dirty="0">
                <a:solidFill>
                  <a:srgbClr val="3C3C3C"/>
                </a:solidFill>
                <a:latin typeface="Tahoma"/>
                <a:cs typeface="Tahoma"/>
              </a:rPr>
              <a:t>to </a:t>
            </a:r>
            <a:r>
              <a:rPr sz="1850" spc="40" dirty="0">
                <a:solidFill>
                  <a:srgbClr val="3C3C3C"/>
                </a:solidFill>
                <a:latin typeface="Tahoma"/>
                <a:cs typeface="Tahoma"/>
              </a:rPr>
              <a:t>87.6% </a:t>
            </a:r>
            <a:r>
              <a:rPr sz="1850" spc="105" dirty="0">
                <a:solidFill>
                  <a:srgbClr val="3C3C3C"/>
                </a:solidFill>
                <a:latin typeface="Tahoma"/>
                <a:cs typeface="Tahoma"/>
              </a:rPr>
              <a:t>of </a:t>
            </a:r>
            <a:r>
              <a:rPr sz="1850" spc="160" dirty="0">
                <a:solidFill>
                  <a:srgbClr val="3C3C3C"/>
                </a:solidFill>
                <a:latin typeface="Tahoma"/>
                <a:cs typeface="Tahoma"/>
              </a:rPr>
              <a:t>the </a:t>
            </a:r>
            <a:r>
              <a:rPr sz="1850" spc="170" dirty="0">
                <a:solidFill>
                  <a:srgbClr val="3C3C3C"/>
                </a:solidFill>
                <a:latin typeface="Tahoma"/>
                <a:cs typeface="Tahoma"/>
              </a:rPr>
              <a:t>population </a:t>
            </a:r>
            <a:r>
              <a:rPr sz="1850" spc="175" dirty="0">
                <a:solidFill>
                  <a:srgbClr val="3C3C3C"/>
                </a:solidFill>
                <a:latin typeface="Tahoma"/>
                <a:cs typeface="Tahoma"/>
              </a:rPr>
              <a:t> </a:t>
            </a:r>
            <a:r>
              <a:rPr sz="1850" dirty="0">
                <a:solidFill>
                  <a:srgbClr val="3C3C3C"/>
                </a:solidFill>
                <a:latin typeface="Tahoma"/>
                <a:cs typeface="Tahoma"/>
              </a:rPr>
              <a:t>(186,217,070</a:t>
            </a:r>
            <a:r>
              <a:rPr sz="1850" spc="-95" dirty="0">
                <a:solidFill>
                  <a:srgbClr val="3C3C3C"/>
                </a:solidFill>
                <a:latin typeface="Tahoma"/>
                <a:cs typeface="Tahoma"/>
              </a:rPr>
              <a:t> </a:t>
            </a:r>
            <a:r>
              <a:rPr sz="1850" spc="170" dirty="0">
                <a:solidFill>
                  <a:srgbClr val="3C3C3C"/>
                </a:solidFill>
                <a:latin typeface="Tahoma"/>
                <a:cs typeface="Tahoma"/>
              </a:rPr>
              <a:t>people</a:t>
            </a:r>
            <a:r>
              <a:rPr sz="1850" spc="-95" dirty="0">
                <a:solidFill>
                  <a:srgbClr val="3C3C3C"/>
                </a:solidFill>
                <a:latin typeface="Tahoma"/>
                <a:cs typeface="Tahoma"/>
              </a:rPr>
              <a:t> </a:t>
            </a:r>
            <a:r>
              <a:rPr sz="1850" spc="155" dirty="0">
                <a:solidFill>
                  <a:srgbClr val="3C3C3C"/>
                </a:solidFill>
                <a:latin typeface="Tahoma"/>
                <a:cs typeface="Tahoma"/>
              </a:rPr>
              <a:t>in</a:t>
            </a:r>
            <a:r>
              <a:rPr sz="1850" spc="-95" dirty="0">
                <a:solidFill>
                  <a:srgbClr val="3C3C3C"/>
                </a:solidFill>
                <a:latin typeface="Tahoma"/>
                <a:cs typeface="Tahoma"/>
              </a:rPr>
              <a:t> </a:t>
            </a:r>
            <a:r>
              <a:rPr sz="1850" spc="85" dirty="0">
                <a:solidFill>
                  <a:srgbClr val="3C3C3C"/>
                </a:solidFill>
                <a:latin typeface="Tahoma"/>
                <a:cs typeface="Tahoma"/>
              </a:rPr>
              <a:t>2020).</a:t>
            </a:r>
            <a:r>
              <a:rPr sz="1850" spc="-95" dirty="0">
                <a:solidFill>
                  <a:srgbClr val="3C3C3C"/>
                </a:solidFill>
                <a:latin typeface="Tahoma"/>
                <a:cs typeface="Tahoma"/>
              </a:rPr>
              <a:t> </a:t>
            </a:r>
            <a:r>
              <a:rPr sz="1850" spc="135" dirty="0">
                <a:solidFill>
                  <a:srgbClr val="3C3C3C"/>
                </a:solidFill>
                <a:latin typeface="Tahoma"/>
                <a:cs typeface="Tahoma"/>
              </a:rPr>
              <a:t>Brazil</a:t>
            </a:r>
            <a:r>
              <a:rPr sz="1850" spc="-90" dirty="0">
                <a:solidFill>
                  <a:srgbClr val="3C3C3C"/>
                </a:solidFill>
                <a:latin typeface="Tahoma"/>
                <a:cs typeface="Tahoma"/>
              </a:rPr>
              <a:t> </a:t>
            </a:r>
            <a:r>
              <a:rPr sz="1850" spc="75" dirty="0">
                <a:solidFill>
                  <a:srgbClr val="3C3C3C"/>
                </a:solidFill>
                <a:latin typeface="Tahoma"/>
                <a:cs typeface="Tahoma"/>
              </a:rPr>
              <a:t>is</a:t>
            </a:r>
            <a:r>
              <a:rPr sz="1850" spc="-95" dirty="0">
                <a:solidFill>
                  <a:srgbClr val="3C3C3C"/>
                </a:solidFill>
                <a:latin typeface="Tahoma"/>
                <a:cs typeface="Tahoma"/>
              </a:rPr>
              <a:t> </a:t>
            </a:r>
            <a:r>
              <a:rPr sz="1850" spc="114" dirty="0">
                <a:solidFill>
                  <a:srgbClr val="3C3C3C"/>
                </a:solidFill>
                <a:latin typeface="Tahoma"/>
                <a:cs typeface="Tahoma"/>
              </a:rPr>
              <a:t>largely</a:t>
            </a:r>
            <a:r>
              <a:rPr sz="1850" spc="-95" dirty="0">
                <a:solidFill>
                  <a:srgbClr val="3C3C3C"/>
                </a:solidFill>
                <a:latin typeface="Tahoma"/>
                <a:cs typeface="Tahoma"/>
              </a:rPr>
              <a:t> </a:t>
            </a:r>
            <a:r>
              <a:rPr sz="1850" spc="175" dirty="0">
                <a:solidFill>
                  <a:srgbClr val="3C3C3C"/>
                </a:solidFill>
                <a:latin typeface="Tahoma"/>
                <a:cs typeface="Tahoma"/>
              </a:rPr>
              <a:t>populated</a:t>
            </a:r>
            <a:r>
              <a:rPr sz="1850" spc="-95" dirty="0">
                <a:solidFill>
                  <a:srgbClr val="3C3C3C"/>
                </a:solidFill>
                <a:latin typeface="Tahoma"/>
                <a:cs typeface="Tahoma"/>
              </a:rPr>
              <a:t> </a:t>
            </a:r>
            <a:r>
              <a:rPr sz="1850" spc="160" dirty="0">
                <a:solidFill>
                  <a:srgbClr val="3C3C3C"/>
                </a:solidFill>
                <a:latin typeface="Tahoma"/>
                <a:cs typeface="Tahoma"/>
              </a:rPr>
              <a:t>by</a:t>
            </a:r>
            <a:r>
              <a:rPr sz="1850" spc="-95" dirty="0">
                <a:solidFill>
                  <a:srgbClr val="3C3C3C"/>
                </a:solidFill>
                <a:latin typeface="Tahoma"/>
                <a:cs typeface="Tahoma"/>
              </a:rPr>
              <a:t> </a:t>
            </a:r>
            <a:r>
              <a:rPr sz="1850" spc="155" dirty="0">
                <a:solidFill>
                  <a:srgbClr val="3C3C3C"/>
                </a:solidFill>
                <a:latin typeface="Tahoma"/>
                <a:cs typeface="Tahoma"/>
              </a:rPr>
              <a:t>youth</a:t>
            </a:r>
            <a:r>
              <a:rPr sz="1850" spc="-90" dirty="0">
                <a:solidFill>
                  <a:srgbClr val="3C3C3C"/>
                </a:solidFill>
                <a:latin typeface="Tahoma"/>
                <a:cs typeface="Tahoma"/>
              </a:rPr>
              <a:t> </a:t>
            </a:r>
            <a:r>
              <a:rPr sz="1850" spc="190" dirty="0">
                <a:solidFill>
                  <a:srgbClr val="3C3C3C"/>
                </a:solidFill>
                <a:latin typeface="Tahoma"/>
                <a:cs typeface="Tahoma"/>
              </a:rPr>
              <a:t>with</a:t>
            </a:r>
            <a:r>
              <a:rPr sz="1850" spc="-95" dirty="0">
                <a:solidFill>
                  <a:srgbClr val="3C3C3C"/>
                </a:solidFill>
                <a:latin typeface="Tahoma"/>
                <a:cs typeface="Tahoma"/>
              </a:rPr>
              <a:t> </a:t>
            </a:r>
            <a:r>
              <a:rPr sz="1850" spc="125" dirty="0">
                <a:solidFill>
                  <a:srgbClr val="3C3C3C"/>
                </a:solidFill>
                <a:latin typeface="Tahoma"/>
                <a:cs typeface="Tahoma"/>
              </a:rPr>
              <a:t>a</a:t>
            </a:r>
            <a:r>
              <a:rPr sz="1850" spc="-95" dirty="0">
                <a:solidFill>
                  <a:srgbClr val="3C3C3C"/>
                </a:solidFill>
                <a:latin typeface="Tahoma"/>
                <a:cs typeface="Tahoma"/>
              </a:rPr>
              <a:t> </a:t>
            </a:r>
            <a:r>
              <a:rPr sz="1850" spc="200" dirty="0">
                <a:solidFill>
                  <a:srgbClr val="3C3C3C"/>
                </a:solidFill>
                <a:latin typeface="Tahoma"/>
                <a:cs typeface="Tahoma"/>
              </a:rPr>
              <a:t>median</a:t>
            </a:r>
            <a:r>
              <a:rPr sz="1850" spc="-95" dirty="0">
                <a:solidFill>
                  <a:srgbClr val="3C3C3C"/>
                </a:solidFill>
                <a:latin typeface="Tahoma"/>
                <a:cs typeface="Tahoma"/>
              </a:rPr>
              <a:t> </a:t>
            </a:r>
            <a:r>
              <a:rPr sz="1850" spc="140" dirty="0">
                <a:solidFill>
                  <a:srgbClr val="3C3C3C"/>
                </a:solidFill>
                <a:latin typeface="Tahoma"/>
                <a:cs typeface="Tahoma"/>
              </a:rPr>
              <a:t>age</a:t>
            </a:r>
            <a:r>
              <a:rPr sz="1850" spc="-95" dirty="0">
                <a:solidFill>
                  <a:srgbClr val="3C3C3C"/>
                </a:solidFill>
                <a:latin typeface="Tahoma"/>
                <a:cs typeface="Tahoma"/>
              </a:rPr>
              <a:t> </a:t>
            </a:r>
            <a:r>
              <a:rPr sz="1850" spc="105" dirty="0">
                <a:solidFill>
                  <a:srgbClr val="3C3C3C"/>
                </a:solidFill>
                <a:latin typeface="Tahoma"/>
                <a:cs typeface="Tahoma"/>
              </a:rPr>
              <a:t>of</a:t>
            </a:r>
            <a:r>
              <a:rPr sz="1850" spc="-90" dirty="0">
                <a:solidFill>
                  <a:srgbClr val="3C3C3C"/>
                </a:solidFill>
                <a:latin typeface="Tahoma"/>
                <a:cs typeface="Tahoma"/>
              </a:rPr>
              <a:t> </a:t>
            </a:r>
            <a:r>
              <a:rPr sz="1850" spc="-25" dirty="0">
                <a:solidFill>
                  <a:srgbClr val="3C3C3C"/>
                </a:solidFill>
                <a:latin typeface="Tahoma"/>
                <a:cs typeface="Tahoma"/>
              </a:rPr>
              <a:t>33.5</a:t>
            </a:r>
            <a:r>
              <a:rPr sz="1850" spc="-95" dirty="0">
                <a:solidFill>
                  <a:srgbClr val="3C3C3C"/>
                </a:solidFill>
                <a:latin typeface="Tahoma"/>
                <a:cs typeface="Tahoma"/>
              </a:rPr>
              <a:t> </a:t>
            </a:r>
            <a:r>
              <a:rPr sz="1850" spc="45" dirty="0">
                <a:solidFill>
                  <a:srgbClr val="3C3C3C"/>
                </a:solidFill>
                <a:latin typeface="Tahoma"/>
                <a:cs typeface="Tahoma"/>
              </a:rPr>
              <a:t>years.</a:t>
            </a:r>
            <a:endParaRPr sz="1850">
              <a:latin typeface="Tahoma"/>
              <a:cs typeface="Tahoma"/>
            </a:endParaRPr>
          </a:p>
        </p:txBody>
      </p:sp>
      <p:sp>
        <p:nvSpPr>
          <p:cNvPr id="7" name="object 7"/>
          <p:cNvSpPr txBox="1">
            <a:spLocks noGrp="1"/>
          </p:cNvSpPr>
          <p:nvPr>
            <p:ph type="title"/>
          </p:nvPr>
        </p:nvSpPr>
        <p:spPr>
          <a:xfrm>
            <a:off x="1922745" y="3107543"/>
            <a:ext cx="5259705" cy="756920"/>
          </a:xfrm>
          <a:prstGeom prst="rect">
            <a:avLst/>
          </a:prstGeom>
        </p:spPr>
        <p:txBody>
          <a:bodyPr vert="horz" wrap="square" lIns="0" tIns="12700" rIns="0" bIns="0" rtlCol="0">
            <a:spAutoFit/>
          </a:bodyPr>
          <a:lstStyle/>
          <a:p>
            <a:pPr marL="12700">
              <a:lnSpc>
                <a:spcPct val="100000"/>
              </a:lnSpc>
              <a:spcBef>
                <a:spcPts val="100"/>
              </a:spcBef>
            </a:pPr>
            <a:r>
              <a:rPr sz="4800" spc="130" dirty="0">
                <a:latin typeface="Verdana"/>
                <a:cs typeface="Verdana"/>
              </a:rPr>
              <a:t>ABOUT</a:t>
            </a:r>
            <a:r>
              <a:rPr sz="4800" spc="170" dirty="0">
                <a:latin typeface="Verdana"/>
                <a:cs typeface="Verdana"/>
              </a:rPr>
              <a:t> </a:t>
            </a:r>
            <a:r>
              <a:rPr sz="4800" spc="-20" dirty="0">
                <a:latin typeface="Verdana"/>
                <a:cs typeface="Verdana"/>
              </a:rPr>
              <a:t>BRAZIL</a:t>
            </a:r>
            <a:endParaRPr sz="4800">
              <a:latin typeface="Verdana"/>
              <a:cs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512288" y="4495067"/>
            <a:ext cx="249554" cy="498475"/>
          </a:xfrm>
          <a:custGeom>
            <a:avLst/>
            <a:gdLst/>
            <a:ahLst/>
            <a:cxnLst/>
            <a:rect l="l" t="t" r="r" b="b"/>
            <a:pathLst>
              <a:path w="249555" h="498475">
                <a:moveTo>
                  <a:pt x="88205" y="88185"/>
                </a:moveTo>
                <a:lnTo>
                  <a:pt x="249202" y="249182"/>
                </a:lnTo>
                <a:lnTo>
                  <a:pt x="0" y="498384"/>
                </a:lnTo>
                <a:lnTo>
                  <a:pt x="19" y="0"/>
                </a:lnTo>
                <a:lnTo>
                  <a:pt x="88205" y="88185"/>
                </a:lnTo>
                <a:close/>
              </a:path>
            </a:pathLst>
          </a:custGeom>
          <a:solidFill>
            <a:srgbClr val="ECD9D3"/>
          </a:solidFill>
        </p:spPr>
        <p:txBody>
          <a:bodyPr wrap="square" lIns="0" tIns="0" rIns="0" bIns="0" rtlCol="0"/>
          <a:lstStyle/>
          <a:p>
            <a:endParaRPr/>
          </a:p>
        </p:txBody>
      </p:sp>
      <p:sp>
        <p:nvSpPr>
          <p:cNvPr id="3" name="object 3"/>
          <p:cNvSpPr/>
          <p:nvPr/>
        </p:nvSpPr>
        <p:spPr>
          <a:xfrm>
            <a:off x="1512288" y="7677679"/>
            <a:ext cx="249554" cy="498475"/>
          </a:xfrm>
          <a:custGeom>
            <a:avLst/>
            <a:gdLst/>
            <a:ahLst/>
            <a:cxnLst/>
            <a:rect l="l" t="t" r="r" b="b"/>
            <a:pathLst>
              <a:path w="249555" h="498475">
                <a:moveTo>
                  <a:pt x="19" y="0"/>
                </a:moveTo>
                <a:lnTo>
                  <a:pt x="249202" y="249182"/>
                </a:lnTo>
                <a:lnTo>
                  <a:pt x="0" y="498384"/>
                </a:lnTo>
                <a:lnTo>
                  <a:pt x="19" y="0"/>
                </a:lnTo>
                <a:close/>
              </a:path>
            </a:pathLst>
          </a:custGeom>
          <a:solidFill>
            <a:srgbClr val="ECD9D3"/>
          </a:solidFill>
        </p:spPr>
        <p:txBody>
          <a:bodyPr wrap="square" lIns="0" tIns="0" rIns="0" bIns="0" rtlCol="0"/>
          <a:lstStyle/>
          <a:p>
            <a:endParaRPr/>
          </a:p>
        </p:txBody>
      </p:sp>
      <p:sp>
        <p:nvSpPr>
          <p:cNvPr id="4" name="object 4"/>
          <p:cNvSpPr/>
          <p:nvPr/>
        </p:nvSpPr>
        <p:spPr>
          <a:xfrm>
            <a:off x="9702222" y="4495067"/>
            <a:ext cx="249554" cy="498475"/>
          </a:xfrm>
          <a:custGeom>
            <a:avLst/>
            <a:gdLst/>
            <a:ahLst/>
            <a:cxnLst/>
            <a:rect l="l" t="t" r="r" b="b"/>
            <a:pathLst>
              <a:path w="249554" h="498475">
                <a:moveTo>
                  <a:pt x="19" y="0"/>
                </a:moveTo>
                <a:lnTo>
                  <a:pt x="249202" y="249182"/>
                </a:lnTo>
                <a:lnTo>
                  <a:pt x="0" y="498384"/>
                </a:lnTo>
                <a:lnTo>
                  <a:pt x="19" y="0"/>
                </a:lnTo>
                <a:close/>
              </a:path>
            </a:pathLst>
          </a:custGeom>
          <a:solidFill>
            <a:srgbClr val="ECD9D3"/>
          </a:solidFill>
        </p:spPr>
        <p:txBody>
          <a:bodyPr wrap="square" lIns="0" tIns="0" rIns="0" bIns="0" rtlCol="0"/>
          <a:lstStyle/>
          <a:p>
            <a:endParaRPr/>
          </a:p>
        </p:txBody>
      </p:sp>
      <p:sp>
        <p:nvSpPr>
          <p:cNvPr id="5" name="object 5"/>
          <p:cNvSpPr/>
          <p:nvPr/>
        </p:nvSpPr>
        <p:spPr>
          <a:xfrm>
            <a:off x="9702222" y="7677679"/>
            <a:ext cx="249554" cy="498475"/>
          </a:xfrm>
          <a:custGeom>
            <a:avLst/>
            <a:gdLst/>
            <a:ahLst/>
            <a:cxnLst/>
            <a:rect l="l" t="t" r="r" b="b"/>
            <a:pathLst>
              <a:path w="249554" h="498475">
                <a:moveTo>
                  <a:pt x="19" y="0"/>
                </a:moveTo>
                <a:lnTo>
                  <a:pt x="249202" y="249182"/>
                </a:lnTo>
                <a:lnTo>
                  <a:pt x="0" y="498384"/>
                </a:lnTo>
                <a:lnTo>
                  <a:pt x="19" y="0"/>
                </a:lnTo>
                <a:close/>
              </a:path>
            </a:pathLst>
          </a:custGeom>
          <a:solidFill>
            <a:srgbClr val="ECD9D3"/>
          </a:solidFill>
        </p:spPr>
        <p:txBody>
          <a:bodyPr wrap="square" lIns="0" tIns="0" rIns="0" bIns="0" rtlCol="0"/>
          <a:lstStyle/>
          <a:p>
            <a:endParaRPr/>
          </a:p>
        </p:txBody>
      </p:sp>
      <p:sp>
        <p:nvSpPr>
          <p:cNvPr id="6" name="object 6"/>
          <p:cNvSpPr/>
          <p:nvPr/>
        </p:nvSpPr>
        <p:spPr>
          <a:xfrm>
            <a:off x="0" y="1"/>
            <a:ext cx="5646420" cy="3505200"/>
          </a:xfrm>
          <a:custGeom>
            <a:avLst/>
            <a:gdLst/>
            <a:ahLst/>
            <a:cxnLst/>
            <a:rect l="l" t="t" r="r" b="b"/>
            <a:pathLst>
              <a:path w="5646420" h="3505200">
                <a:moveTo>
                  <a:pt x="0" y="0"/>
                </a:moveTo>
                <a:lnTo>
                  <a:pt x="5646084" y="0"/>
                </a:lnTo>
                <a:lnTo>
                  <a:pt x="5646084" y="3505199"/>
                </a:lnTo>
                <a:lnTo>
                  <a:pt x="0" y="3505199"/>
                </a:lnTo>
                <a:lnTo>
                  <a:pt x="0" y="0"/>
                </a:lnTo>
                <a:close/>
              </a:path>
            </a:pathLst>
          </a:custGeom>
          <a:solidFill>
            <a:srgbClr val="ECD9D3"/>
          </a:solidFill>
        </p:spPr>
        <p:txBody>
          <a:bodyPr wrap="square" lIns="0" tIns="0" rIns="0" bIns="0" rtlCol="0"/>
          <a:lstStyle/>
          <a:p>
            <a:endParaRPr/>
          </a:p>
        </p:txBody>
      </p:sp>
      <p:grpSp>
        <p:nvGrpSpPr>
          <p:cNvPr id="7" name="object 7"/>
          <p:cNvGrpSpPr/>
          <p:nvPr/>
        </p:nvGrpSpPr>
        <p:grpSpPr>
          <a:xfrm>
            <a:off x="1028934" y="1"/>
            <a:ext cx="17259300" cy="3505200"/>
            <a:chOff x="1028934" y="1"/>
            <a:chExt cx="17259300" cy="3505200"/>
          </a:xfrm>
        </p:grpSpPr>
        <p:pic>
          <p:nvPicPr>
            <p:cNvPr id="8" name="object 8"/>
            <p:cNvPicPr/>
            <p:nvPr/>
          </p:nvPicPr>
          <p:blipFill>
            <a:blip r:embed="rId3" cstate="print"/>
            <a:stretch>
              <a:fillRect/>
            </a:stretch>
          </p:blipFill>
          <p:spPr>
            <a:xfrm>
              <a:off x="5932434" y="1"/>
              <a:ext cx="12355564" cy="3505199"/>
            </a:xfrm>
            <a:prstGeom prst="rect">
              <a:avLst/>
            </a:prstGeom>
          </p:spPr>
        </p:pic>
        <p:sp>
          <p:nvSpPr>
            <p:cNvPr id="9" name="object 9"/>
            <p:cNvSpPr/>
            <p:nvPr/>
          </p:nvSpPr>
          <p:spPr>
            <a:xfrm>
              <a:off x="1028934" y="947673"/>
              <a:ext cx="8667750" cy="1457325"/>
            </a:xfrm>
            <a:custGeom>
              <a:avLst/>
              <a:gdLst/>
              <a:ahLst/>
              <a:cxnLst/>
              <a:rect l="l" t="t" r="r" b="b"/>
              <a:pathLst>
                <a:path w="8667750" h="1457325">
                  <a:moveTo>
                    <a:pt x="8667281" y="1457324"/>
                  </a:moveTo>
                  <a:lnTo>
                    <a:pt x="0" y="1457324"/>
                  </a:lnTo>
                  <a:lnTo>
                    <a:pt x="0" y="0"/>
                  </a:lnTo>
                  <a:lnTo>
                    <a:pt x="8667281" y="0"/>
                  </a:lnTo>
                  <a:lnTo>
                    <a:pt x="8667281" y="1457324"/>
                  </a:lnTo>
                  <a:close/>
                </a:path>
              </a:pathLst>
            </a:custGeom>
            <a:solidFill>
              <a:srgbClr val="FFFFFF"/>
            </a:solidFill>
          </p:spPr>
          <p:txBody>
            <a:bodyPr wrap="square" lIns="0" tIns="0" rIns="0" bIns="0" rtlCol="0"/>
            <a:lstStyle/>
            <a:p>
              <a:endParaRPr/>
            </a:p>
          </p:txBody>
        </p:sp>
      </p:grpSp>
      <p:sp>
        <p:nvSpPr>
          <p:cNvPr id="10" name="object 10"/>
          <p:cNvSpPr txBox="1">
            <a:spLocks noGrp="1"/>
          </p:cNvSpPr>
          <p:nvPr>
            <p:ph type="title"/>
          </p:nvPr>
        </p:nvSpPr>
        <p:spPr>
          <a:xfrm>
            <a:off x="1480842" y="1405104"/>
            <a:ext cx="5253990" cy="558800"/>
          </a:xfrm>
          <a:prstGeom prst="rect">
            <a:avLst/>
          </a:prstGeom>
        </p:spPr>
        <p:txBody>
          <a:bodyPr vert="horz" wrap="square" lIns="0" tIns="12700" rIns="0" bIns="0" rtlCol="0">
            <a:spAutoFit/>
          </a:bodyPr>
          <a:lstStyle/>
          <a:p>
            <a:pPr marL="12700">
              <a:lnSpc>
                <a:spcPct val="100000"/>
              </a:lnSpc>
              <a:spcBef>
                <a:spcPts val="100"/>
              </a:spcBef>
            </a:pPr>
            <a:r>
              <a:rPr sz="3500" spc="-40" dirty="0">
                <a:latin typeface="Verdana"/>
                <a:cs typeface="Verdana"/>
              </a:rPr>
              <a:t>POLITICAL</a:t>
            </a:r>
            <a:r>
              <a:rPr sz="3500" spc="80" dirty="0">
                <a:latin typeface="Verdana"/>
                <a:cs typeface="Verdana"/>
              </a:rPr>
              <a:t> </a:t>
            </a:r>
            <a:r>
              <a:rPr sz="3500" spc="75" dirty="0">
                <a:latin typeface="Verdana"/>
                <a:cs typeface="Verdana"/>
              </a:rPr>
              <a:t>FACTORS</a:t>
            </a:r>
            <a:endParaRPr sz="3500">
              <a:latin typeface="Verdana"/>
              <a:cs typeface="Verdana"/>
            </a:endParaRPr>
          </a:p>
        </p:txBody>
      </p:sp>
      <p:sp>
        <p:nvSpPr>
          <p:cNvPr id="11" name="object 11"/>
          <p:cNvSpPr txBox="1"/>
          <p:nvPr/>
        </p:nvSpPr>
        <p:spPr>
          <a:xfrm>
            <a:off x="2274683" y="4143593"/>
            <a:ext cx="5704205" cy="5415915"/>
          </a:xfrm>
          <a:prstGeom prst="rect">
            <a:avLst/>
          </a:prstGeom>
        </p:spPr>
        <p:txBody>
          <a:bodyPr vert="horz" wrap="square" lIns="0" tIns="220345" rIns="0" bIns="0" rtlCol="0">
            <a:spAutoFit/>
          </a:bodyPr>
          <a:lstStyle/>
          <a:p>
            <a:pPr marL="12700">
              <a:lnSpc>
                <a:spcPct val="100000"/>
              </a:lnSpc>
              <a:spcBef>
                <a:spcPts val="1735"/>
              </a:spcBef>
            </a:pPr>
            <a:r>
              <a:rPr sz="2400" b="1" spc="95" dirty="0">
                <a:solidFill>
                  <a:srgbClr val="3C3C3C"/>
                </a:solidFill>
                <a:latin typeface="Tahoma"/>
                <a:cs typeface="Tahoma"/>
              </a:rPr>
              <a:t>POLITICAL</a:t>
            </a:r>
            <a:r>
              <a:rPr sz="2400" b="1" spc="150" dirty="0">
                <a:solidFill>
                  <a:srgbClr val="3C3C3C"/>
                </a:solidFill>
                <a:latin typeface="Tahoma"/>
                <a:cs typeface="Tahoma"/>
              </a:rPr>
              <a:t> </a:t>
            </a:r>
            <a:r>
              <a:rPr sz="2400" b="1" spc="155" dirty="0">
                <a:solidFill>
                  <a:srgbClr val="3C3C3C"/>
                </a:solidFill>
                <a:latin typeface="Tahoma"/>
                <a:cs typeface="Tahoma"/>
              </a:rPr>
              <a:t>STRUCTURE</a:t>
            </a:r>
            <a:endParaRPr sz="2400">
              <a:latin typeface="Tahoma"/>
              <a:cs typeface="Tahoma"/>
            </a:endParaRPr>
          </a:p>
          <a:p>
            <a:pPr marL="12700" marR="85090">
              <a:lnSpc>
                <a:spcPct val="131600"/>
              </a:lnSpc>
              <a:spcBef>
                <a:spcPts val="580"/>
              </a:spcBef>
            </a:pPr>
            <a:r>
              <a:rPr sz="1900" spc="170" dirty="0">
                <a:solidFill>
                  <a:srgbClr val="3C3C3C"/>
                </a:solidFill>
                <a:latin typeface="Tahoma"/>
                <a:cs typeface="Tahoma"/>
              </a:rPr>
              <a:t>Each </a:t>
            </a:r>
            <a:r>
              <a:rPr sz="1900" spc="95" dirty="0">
                <a:solidFill>
                  <a:srgbClr val="3C3C3C"/>
                </a:solidFill>
                <a:latin typeface="Tahoma"/>
                <a:cs typeface="Tahoma"/>
              </a:rPr>
              <a:t>of </a:t>
            </a:r>
            <a:r>
              <a:rPr sz="1900" spc="100" dirty="0">
                <a:solidFill>
                  <a:srgbClr val="3C3C3C"/>
                </a:solidFill>
                <a:latin typeface="Tahoma"/>
                <a:cs typeface="Tahoma"/>
              </a:rPr>
              <a:t>Brazil's </a:t>
            </a:r>
            <a:r>
              <a:rPr sz="1900" spc="130" dirty="0">
                <a:solidFill>
                  <a:srgbClr val="3C3C3C"/>
                </a:solidFill>
                <a:latin typeface="Tahoma"/>
                <a:cs typeface="Tahoma"/>
              </a:rPr>
              <a:t>presidential </a:t>
            </a:r>
            <a:r>
              <a:rPr sz="1900" spc="145" dirty="0">
                <a:solidFill>
                  <a:srgbClr val="3C3C3C"/>
                </a:solidFill>
                <a:latin typeface="Tahoma"/>
                <a:cs typeface="Tahoma"/>
              </a:rPr>
              <a:t>candidates </a:t>
            </a:r>
            <a:r>
              <a:rPr sz="1900" spc="120" dirty="0">
                <a:solidFill>
                  <a:srgbClr val="3C3C3C"/>
                </a:solidFill>
                <a:latin typeface="Tahoma"/>
                <a:cs typeface="Tahoma"/>
              </a:rPr>
              <a:t>has </a:t>
            </a:r>
            <a:r>
              <a:rPr sz="1900" spc="114" dirty="0">
                <a:solidFill>
                  <a:srgbClr val="3C3C3C"/>
                </a:solidFill>
                <a:latin typeface="Tahoma"/>
                <a:cs typeface="Tahoma"/>
              </a:rPr>
              <a:t>a </a:t>
            </a:r>
            <a:r>
              <a:rPr sz="1900" spc="-580" dirty="0">
                <a:solidFill>
                  <a:srgbClr val="3C3C3C"/>
                </a:solidFill>
                <a:latin typeface="Tahoma"/>
                <a:cs typeface="Tahoma"/>
              </a:rPr>
              <a:t> </a:t>
            </a:r>
            <a:r>
              <a:rPr sz="1900" spc="165" dirty="0">
                <a:solidFill>
                  <a:srgbClr val="3C3C3C"/>
                </a:solidFill>
                <a:latin typeface="Tahoma"/>
                <a:cs typeface="Tahoma"/>
              </a:rPr>
              <a:t>unique </a:t>
            </a:r>
            <a:r>
              <a:rPr sz="1900" spc="125" dirty="0">
                <a:solidFill>
                  <a:srgbClr val="3C3C3C"/>
                </a:solidFill>
                <a:latin typeface="Tahoma"/>
                <a:cs typeface="Tahoma"/>
              </a:rPr>
              <a:t>perspective </a:t>
            </a:r>
            <a:r>
              <a:rPr sz="1900" spc="175" dirty="0">
                <a:solidFill>
                  <a:srgbClr val="3C3C3C"/>
                </a:solidFill>
                <a:latin typeface="Tahoma"/>
                <a:cs typeface="Tahoma"/>
              </a:rPr>
              <a:t>on </a:t>
            </a:r>
            <a:r>
              <a:rPr sz="1900" spc="85" dirty="0">
                <a:solidFill>
                  <a:srgbClr val="3C3C3C"/>
                </a:solidFill>
                <a:latin typeface="Tahoma"/>
                <a:cs typeface="Tahoma"/>
              </a:rPr>
              <a:t>business. </a:t>
            </a:r>
            <a:r>
              <a:rPr sz="1900" spc="170" dirty="0">
                <a:solidFill>
                  <a:srgbClr val="3C3C3C"/>
                </a:solidFill>
                <a:latin typeface="Tahoma"/>
                <a:cs typeface="Tahoma"/>
              </a:rPr>
              <a:t>With </a:t>
            </a:r>
            <a:r>
              <a:rPr sz="1900" spc="105" dirty="0">
                <a:solidFill>
                  <a:srgbClr val="3C3C3C"/>
                </a:solidFill>
                <a:latin typeface="Tahoma"/>
                <a:cs typeface="Tahoma"/>
              </a:rPr>
              <a:t>Jair </a:t>
            </a:r>
            <a:r>
              <a:rPr sz="1900" spc="110" dirty="0">
                <a:solidFill>
                  <a:srgbClr val="3C3C3C"/>
                </a:solidFill>
                <a:latin typeface="Tahoma"/>
                <a:cs typeface="Tahoma"/>
              </a:rPr>
              <a:t> </a:t>
            </a:r>
            <a:r>
              <a:rPr sz="1900" spc="100" dirty="0">
                <a:solidFill>
                  <a:srgbClr val="3C3C3C"/>
                </a:solidFill>
                <a:latin typeface="Tahoma"/>
                <a:cs typeface="Tahoma"/>
              </a:rPr>
              <a:t>Bolsonaro, </a:t>
            </a:r>
            <a:r>
              <a:rPr sz="1900" spc="114" dirty="0">
                <a:solidFill>
                  <a:srgbClr val="3C3C3C"/>
                </a:solidFill>
                <a:latin typeface="Tahoma"/>
                <a:cs typeface="Tahoma"/>
              </a:rPr>
              <a:t>his </a:t>
            </a:r>
            <a:r>
              <a:rPr sz="1900" spc="135" dirty="0">
                <a:solidFill>
                  <a:srgbClr val="3C3C3C"/>
                </a:solidFill>
                <a:latin typeface="Tahoma"/>
                <a:cs typeface="Tahoma"/>
              </a:rPr>
              <a:t>goal </a:t>
            </a:r>
            <a:r>
              <a:rPr sz="1900" spc="75" dirty="0">
                <a:solidFill>
                  <a:srgbClr val="3C3C3C"/>
                </a:solidFill>
                <a:latin typeface="Tahoma"/>
                <a:cs typeface="Tahoma"/>
              </a:rPr>
              <a:t>is </a:t>
            </a:r>
            <a:r>
              <a:rPr sz="1900" spc="140" dirty="0">
                <a:solidFill>
                  <a:srgbClr val="3C3C3C"/>
                </a:solidFill>
                <a:latin typeface="Tahoma"/>
                <a:cs typeface="Tahoma"/>
              </a:rPr>
              <a:t>to </a:t>
            </a:r>
            <a:r>
              <a:rPr sz="1900" spc="170" dirty="0">
                <a:solidFill>
                  <a:srgbClr val="3C3C3C"/>
                </a:solidFill>
                <a:latin typeface="Tahoma"/>
                <a:cs typeface="Tahoma"/>
              </a:rPr>
              <a:t>limit </a:t>
            </a:r>
            <a:r>
              <a:rPr sz="1900" spc="135" dirty="0">
                <a:solidFill>
                  <a:srgbClr val="3C3C3C"/>
                </a:solidFill>
                <a:latin typeface="Tahoma"/>
                <a:cs typeface="Tahoma"/>
              </a:rPr>
              <a:t>Chinese </a:t>
            </a:r>
            <a:r>
              <a:rPr sz="1900" spc="140" dirty="0">
                <a:solidFill>
                  <a:srgbClr val="3C3C3C"/>
                </a:solidFill>
                <a:latin typeface="Tahoma"/>
                <a:cs typeface="Tahoma"/>
              </a:rPr>
              <a:t> </a:t>
            </a:r>
            <a:r>
              <a:rPr sz="1900" spc="150" dirty="0">
                <a:solidFill>
                  <a:srgbClr val="3C3C3C"/>
                </a:solidFill>
                <a:latin typeface="Tahoma"/>
                <a:cs typeface="Tahoma"/>
              </a:rPr>
              <a:t>companies' </a:t>
            </a:r>
            <a:r>
              <a:rPr sz="1900" spc="145" dirty="0">
                <a:solidFill>
                  <a:srgbClr val="3C3C3C"/>
                </a:solidFill>
                <a:latin typeface="Tahoma"/>
                <a:cs typeface="Tahoma"/>
              </a:rPr>
              <a:t>investment </a:t>
            </a:r>
            <a:r>
              <a:rPr sz="1900" spc="150" dirty="0">
                <a:solidFill>
                  <a:srgbClr val="3C3C3C"/>
                </a:solidFill>
                <a:latin typeface="Tahoma"/>
                <a:cs typeface="Tahoma"/>
              </a:rPr>
              <a:t>in </a:t>
            </a:r>
            <a:r>
              <a:rPr sz="1900" spc="80" dirty="0">
                <a:solidFill>
                  <a:srgbClr val="3C3C3C"/>
                </a:solidFill>
                <a:latin typeface="Tahoma"/>
                <a:cs typeface="Tahoma"/>
              </a:rPr>
              <a:t>Brazi, </a:t>
            </a:r>
            <a:r>
              <a:rPr sz="1900" spc="195" dirty="0">
                <a:solidFill>
                  <a:srgbClr val="3C3C3C"/>
                </a:solidFill>
                <a:latin typeface="Tahoma"/>
                <a:cs typeface="Tahoma"/>
              </a:rPr>
              <a:t>which might </a:t>
            </a:r>
            <a:r>
              <a:rPr sz="1900" spc="-580" dirty="0">
                <a:solidFill>
                  <a:srgbClr val="3C3C3C"/>
                </a:solidFill>
                <a:latin typeface="Tahoma"/>
                <a:cs typeface="Tahoma"/>
              </a:rPr>
              <a:t> </a:t>
            </a:r>
            <a:r>
              <a:rPr sz="1900" spc="120" dirty="0">
                <a:solidFill>
                  <a:srgbClr val="3C3C3C"/>
                </a:solidFill>
                <a:latin typeface="Tahoma"/>
                <a:cs typeface="Tahoma"/>
              </a:rPr>
              <a:t>signal</a:t>
            </a:r>
            <a:r>
              <a:rPr sz="1900" spc="-105" dirty="0">
                <a:solidFill>
                  <a:srgbClr val="3C3C3C"/>
                </a:solidFill>
                <a:latin typeface="Tahoma"/>
                <a:cs typeface="Tahoma"/>
              </a:rPr>
              <a:t> </a:t>
            </a:r>
            <a:r>
              <a:rPr sz="1900" spc="150" dirty="0">
                <a:solidFill>
                  <a:srgbClr val="3C3C3C"/>
                </a:solidFill>
                <a:latin typeface="Tahoma"/>
                <a:cs typeface="Tahoma"/>
              </a:rPr>
              <a:t>the</a:t>
            </a:r>
            <a:r>
              <a:rPr sz="1900" spc="-105" dirty="0">
                <a:solidFill>
                  <a:srgbClr val="3C3C3C"/>
                </a:solidFill>
                <a:latin typeface="Tahoma"/>
                <a:cs typeface="Tahoma"/>
              </a:rPr>
              <a:t> </a:t>
            </a:r>
            <a:r>
              <a:rPr sz="1900" spc="95" dirty="0">
                <a:solidFill>
                  <a:srgbClr val="3C3C3C"/>
                </a:solidFill>
                <a:latin typeface="Tahoma"/>
                <a:cs typeface="Tahoma"/>
              </a:rPr>
              <a:t>start</a:t>
            </a:r>
            <a:r>
              <a:rPr sz="1900" spc="-100" dirty="0">
                <a:solidFill>
                  <a:srgbClr val="3C3C3C"/>
                </a:solidFill>
                <a:latin typeface="Tahoma"/>
                <a:cs typeface="Tahoma"/>
              </a:rPr>
              <a:t> </a:t>
            </a:r>
            <a:r>
              <a:rPr sz="1900" spc="95" dirty="0">
                <a:solidFill>
                  <a:srgbClr val="3C3C3C"/>
                </a:solidFill>
                <a:latin typeface="Tahoma"/>
                <a:cs typeface="Tahoma"/>
              </a:rPr>
              <a:t>of</a:t>
            </a:r>
            <a:r>
              <a:rPr sz="1900" spc="-105" dirty="0">
                <a:solidFill>
                  <a:srgbClr val="3C3C3C"/>
                </a:solidFill>
                <a:latin typeface="Tahoma"/>
                <a:cs typeface="Tahoma"/>
              </a:rPr>
              <a:t> </a:t>
            </a:r>
            <a:r>
              <a:rPr sz="1900" spc="114" dirty="0">
                <a:solidFill>
                  <a:srgbClr val="3C3C3C"/>
                </a:solidFill>
                <a:latin typeface="Tahoma"/>
                <a:cs typeface="Tahoma"/>
              </a:rPr>
              <a:t>a</a:t>
            </a:r>
            <a:r>
              <a:rPr sz="1900" spc="-105" dirty="0">
                <a:solidFill>
                  <a:srgbClr val="3C3C3C"/>
                </a:solidFill>
                <a:latin typeface="Tahoma"/>
                <a:cs typeface="Tahoma"/>
              </a:rPr>
              <a:t> </a:t>
            </a:r>
            <a:r>
              <a:rPr sz="1900" spc="170" dirty="0">
                <a:solidFill>
                  <a:srgbClr val="3C3C3C"/>
                </a:solidFill>
                <a:latin typeface="Tahoma"/>
                <a:cs typeface="Tahoma"/>
              </a:rPr>
              <a:t>drop</a:t>
            </a:r>
            <a:r>
              <a:rPr sz="1900" spc="-100" dirty="0">
                <a:solidFill>
                  <a:srgbClr val="3C3C3C"/>
                </a:solidFill>
                <a:latin typeface="Tahoma"/>
                <a:cs typeface="Tahoma"/>
              </a:rPr>
              <a:t> </a:t>
            </a:r>
            <a:r>
              <a:rPr sz="1900" spc="150" dirty="0">
                <a:solidFill>
                  <a:srgbClr val="3C3C3C"/>
                </a:solidFill>
                <a:latin typeface="Tahoma"/>
                <a:cs typeface="Tahoma"/>
              </a:rPr>
              <a:t>in</a:t>
            </a:r>
            <a:r>
              <a:rPr sz="1900" spc="-105" dirty="0">
                <a:solidFill>
                  <a:srgbClr val="3C3C3C"/>
                </a:solidFill>
                <a:latin typeface="Tahoma"/>
                <a:cs typeface="Tahoma"/>
              </a:rPr>
              <a:t> </a:t>
            </a:r>
            <a:r>
              <a:rPr sz="1900" spc="114" dirty="0">
                <a:solidFill>
                  <a:srgbClr val="3C3C3C"/>
                </a:solidFill>
                <a:latin typeface="Tahoma"/>
                <a:cs typeface="Tahoma"/>
              </a:rPr>
              <a:t>foreign</a:t>
            </a:r>
            <a:r>
              <a:rPr sz="1900" spc="-105" dirty="0">
                <a:solidFill>
                  <a:srgbClr val="3C3C3C"/>
                </a:solidFill>
                <a:latin typeface="Tahoma"/>
                <a:cs typeface="Tahoma"/>
              </a:rPr>
              <a:t> </a:t>
            </a:r>
            <a:r>
              <a:rPr sz="1900" spc="114" dirty="0">
                <a:solidFill>
                  <a:srgbClr val="3C3C3C"/>
                </a:solidFill>
                <a:latin typeface="Tahoma"/>
                <a:cs typeface="Tahoma"/>
              </a:rPr>
              <a:t>investment.</a:t>
            </a:r>
            <a:endParaRPr sz="1900">
              <a:latin typeface="Tahoma"/>
              <a:cs typeface="Tahoma"/>
            </a:endParaRPr>
          </a:p>
          <a:p>
            <a:pPr>
              <a:lnSpc>
                <a:spcPct val="100000"/>
              </a:lnSpc>
            </a:pPr>
            <a:endParaRPr sz="2300">
              <a:latin typeface="Tahoma"/>
              <a:cs typeface="Tahoma"/>
            </a:endParaRPr>
          </a:p>
          <a:p>
            <a:pPr>
              <a:lnSpc>
                <a:spcPct val="100000"/>
              </a:lnSpc>
              <a:spcBef>
                <a:spcPts val="10"/>
              </a:spcBef>
            </a:pPr>
            <a:endParaRPr sz="3400">
              <a:latin typeface="Tahoma"/>
              <a:cs typeface="Tahoma"/>
            </a:endParaRPr>
          </a:p>
          <a:p>
            <a:pPr marL="12700">
              <a:lnSpc>
                <a:spcPct val="100000"/>
              </a:lnSpc>
            </a:pPr>
            <a:r>
              <a:rPr sz="2400" b="1" spc="125" dirty="0">
                <a:solidFill>
                  <a:srgbClr val="3C3C3C"/>
                </a:solidFill>
                <a:latin typeface="Tahoma"/>
                <a:cs typeface="Tahoma"/>
              </a:rPr>
              <a:t>TAX</a:t>
            </a:r>
            <a:endParaRPr sz="2400">
              <a:latin typeface="Tahoma"/>
              <a:cs typeface="Tahoma"/>
            </a:endParaRPr>
          </a:p>
          <a:p>
            <a:pPr marL="12700" marR="5080">
              <a:lnSpc>
                <a:spcPct val="131600"/>
              </a:lnSpc>
              <a:spcBef>
                <a:spcPts val="575"/>
              </a:spcBef>
            </a:pPr>
            <a:r>
              <a:rPr sz="1900" spc="100" dirty="0">
                <a:solidFill>
                  <a:srgbClr val="3C3C3C"/>
                </a:solidFill>
                <a:latin typeface="Tahoma"/>
                <a:cs typeface="Tahoma"/>
              </a:rPr>
              <a:t>The </a:t>
            </a:r>
            <a:r>
              <a:rPr sz="1900" spc="130" dirty="0">
                <a:solidFill>
                  <a:srgbClr val="3C3C3C"/>
                </a:solidFill>
                <a:latin typeface="Tahoma"/>
                <a:cs typeface="Tahoma"/>
              </a:rPr>
              <a:t>Brazilian </a:t>
            </a:r>
            <a:r>
              <a:rPr sz="1900" spc="114" dirty="0">
                <a:solidFill>
                  <a:srgbClr val="3C3C3C"/>
                </a:solidFill>
                <a:latin typeface="Tahoma"/>
                <a:cs typeface="Tahoma"/>
              </a:rPr>
              <a:t>Congress </a:t>
            </a:r>
            <a:r>
              <a:rPr sz="1900" spc="75" dirty="0">
                <a:solidFill>
                  <a:srgbClr val="3C3C3C"/>
                </a:solidFill>
                <a:latin typeface="Tahoma"/>
                <a:cs typeface="Tahoma"/>
              </a:rPr>
              <a:t>is </a:t>
            </a:r>
            <a:r>
              <a:rPr sz="1900" spc="185" dirty="0">
                <a:solidFill>
                  <a:srgbClr val="3C3C3C"/>
                </a:solidFill>
                <a:latin typeface="Tahoma"/>
                <a:cs typeface="Tahoma"/>
              </a:rPr>
              <a:t>implementing </a:t>
            </a:r>
            <a:r>
              <a:rPr sz="1900" spc="114" dirty="0">
                <a:solidFill>
                  <a:srgbClr val="3C3C3C"/>
                </a:solidFill>
                <a:latin typeface="Tahoma"/>
                <a:cs typeface="Tahoma"/>
              </a:rPr>
              <a:t>tax </a:t>
            </a:r>
            <a:r>
              <a:rPr sz="1900" spc="120" dirty="0">
                <a:solidFill>
                  <a:srgbClr val="3C3C3C"/>
                </a:solidFill>
                <a:latin typeface="Tahoma"/>
                <a:cs typeface="Tahoma"/>
              </a:rPr>
              <a:t> </a:t>
            </a:r>
            <a:r>
              <a:rPr sz="1900" spc="125" dirty="0">
                <a:solidFill>
                  <a:srgbClr val="3C3C3C"/>
                </a:solidFill>
                <a:latin typeface="Tahoma"/>
                <a:cs typeface="Tahoma"/>
              </a:rPr>
              <a:t>measures </a:t>
            </a:r>
            <a:r>
              <a:rPr sz="1900" spc="145" dirty="0">
                <a:solidFill>
                  <a:srgbClr val="3C3C3C"/>
                </a:solidFill>
                <a:latin typeface="Tahoma"/>
                <a:cs typeface="Tahoma"/>
              </a:rPr>
              <a:t>that </a:t>
            </a:r>
            <a:r>
              <a:rPr sz="1900" spc="180" dirty="0">
                <a:solidFill>
                  <a:srgbClr val="3C3C3C"/>
                </a:solidFill>
                <a:latin typeface="Tahoma"/>
                <a:cs typeface="Tahoma"/>
              </a:rPr>
              <a:t>may </a:t>
            </a:r>
            <a:r>
              <a:rPr sz="1900" spc="120" dirty="0">
                <a:solidFill>
                  <a:srgbClr val="3C3C3C"/>
                </a:solidFill>
                <a:latin typeface="Tahoma"/>
                <a:cs typeface="Tahoma"/>
              </a:rPr>
              <a:t>have </a:t>
            </a:r>
            <a:r>
              <a:rPr sz="1900" spc="155" dirty="0">
                <a:solidFill>
                  <a:srgbClr val="3C3C3C"/>
                </a:solidFill>
                <a:latin typeface="Tahoma"/>
                <a:cs typeface="Tahoma"/>
              </a:rPr>
              <a:t>an </a:t>
            </a:r>
            <a:r>
              <a:rPr sz="1900" spc="190" dirty="0">
                <a:solidFill>
                  <a:srgbClr val="3C3C3C"/>
                </a:solidFill>
                <a:latin typeface="Tahoma"/>
                <a:cs typeface="Tahoma"/>
              </a:rPr>
              <a:t>impact </a:t>
            </a:r>
            <a:r>
              <a:rPr sz="1900" spc="175" dirty="0">
                <a:solidFill>
                  <a:srgbClr val="3C3C3C"/>
                </a:solidFill>
                <a:latin typeface="Tahoma"/>
                <a:cs typeface="Tahoma"/>
              </a:rPr>
              <a:t>on </a:t>
            </a:r>
            <a:r>
              <a:rPr sz="1900" spc="180" dirty="0">
                <a:solidFill>
                  <a:srgbClr val="3C3C3C"/>
                </a:solidFill>
                <a:latin typeface="Tahoma"/>
                <a:cs typeface="Tahoma"/>
              </a:rPr>
              <a:t> </a:t>
            </a:r>
            <a:r>
              <a:rPr sz="1900" spc="185" dirty="0">
                <a:solidFill>
                  <a:srgbClr val="3C3C3C"/>
                </a:solidFill>
                <a:latin typeface="Tahoma"/>
                <a:cs typeface="Tahoma"/>
              </a:rPr>
              <a:t>employment</a:t>
            </a:r>
            <a:r>
              <a:rPr sz="1900" spc="-90" dirty="0">
                <a:solidFill>
                  <a:srgbClr val="3C3C3C"/>
                </a:solidFill>
                <a:latin typeface="Tahoma"/>
                <a:cs typeface="Tahoma"/>
              </a:rPr>
              <a:t> </a:t>
            </a:r>
            <a:r>
              <a:rPr sz="1900" spc="180" dirty="0">
                <a:solidFill>
                  <a:srgbClr val="3C3C3C"/>
                </a:solidFill>
                <a:latin typeface="Tahoma"/>
                <a:cs typeface="Tahoma"/>
              </a:rPr>
              <a:t>and</a:t>
            </a:r>
            <a:r>
              <a:rPr sz="1900" spc="-90" dirty="0">
                <a:solidFill>
                  <a:srgbClr val="3C3C3C"/>
                </a:solidFill>
                <a:latin typeface="Tahoma"/>
                <a:cs typeface="Tahoma"/>
              </a:rPr>
              <a:t> </a:t>
            </a:r>
            <a:r>
              <a:rPr sz="1900" spc="140" dirty="0">
                <a:solidFill>
                  <a:srgbClr val="3C3C3C"/>
                </a:solidFill>
                <a:latin typeface="Tahoma"/>
                <a:cs typeface="Tahoma"/>
              </a:rPr>
              <a:t>company,</a:t>
            </a:r>
            <a:r>
              <a:rPr sz="1900" spc="-85" dirty="0">
                <a:solidFill>
                  <a:srgbClr val="3C3C3C"/>
                </a:solidFill>
                <a:latin typeface="Tahoma"/>
                <a:cs typeface="Tahoma"/>
              </a:rPr>
              <a:t> </a:t>
            </a:r>
            <a:r>
              <a:rPr sz="1900" spc="120" dirty="0">
                <a:solidFill>
                  <a:srgbClr val="3C3C3C"/>
                </a:solidFill>
                <a:latin typeface="Tahoma"/>
                <a:cs typeface="Tahoma"/>
              </a:rPr>
              <a:t>particularly</a:t>
            </a:r>
            <a:r>
              <a:rPr sz="1900" spc="-90" dirty="0">
                <a:solidFill>
                  <a:srgbClr val="3C3C3C"/>
                </a:solidFill>
                <a:latin typeface="Tahoma"/>
                <a:cs typeface="Tahoma"/>
              </a:rPr>
              <a:t> </a:t>
            </a:r>
            <a:r>
              <a:rPr sz="1900" spc="114" dirty="0">
                <a:solidFill>
                  <a:srgbClr val="3C3C3C"/>
                </a:solidFill>
                <a:latin typeface="Tahoma"/>
                <a:cs typeface="Tahoma"/>
              </a:rPr>
              <a:t>foreign </a:t>
            </a:r>
            <a:r>
              <a:rPr sz="1900" spc="-580" dirty="0">
                <a:solidFill>
                  <a:srgbClr val="3C3C3C"/>
                </a:solidFill>
                <a:latin typeface="Tahoma"/>
                <a:cs typeface="Tahoma"/>
              </a:rPr>
              <a:t> </a:t>
            </a:r>
            <a:r>
              <a:rPr sz="1900" spc="165" dirty="0">
                <a:solidFill>
                  <a:srgbClr val="3C3C3C"/>
                </a:solidFill>
                <a:latin typeface="Tahoma"/>
                <a:cs typeface="Tahoma"/>
              </a:rPr>
              <a:t>companies</a:t>
            </a:r>
            <a:r>
              <a:rPr sz="1900" spc="-110" dirty="0">
                <a:solidFill>
                  <a:srgbClr val="3C3C3C"/>
                </a:solidFill>
                <a:latin typeface="Tahoma"/>
                <a:cs typeface="Tahoma"/>
              </a:rPr>
              <a:t> </a:t>
            </a:r>
            <a:r>
              <a:rPr sz="1900" spc="145" dirty="0">
                <a:solidFill>
                  <a:srgbClr val="3C3C3C"/>
                </a:solidFill>
                <a:latin typeface="Tahoma"/>
                <a:cs typeface="Tahoma"/>
              </a:rPr>
              <a:t>that</a:t>
            </a:r>
            <a:r>
              <a:rPr sz="1900" spc="-105" dirty="0">
                <a:solidFill>
                  <a:srgbClr val="3C3C3C"/>
                </a:solidFill>
                <a:latin typeface="Tahoma"/>
                <a:cs typeface="Tahoma"/>
              </a:rPr>
              <a:t> </a:t>
            </a:r>
            <a:r>
              <a:rPr sz="1900" spc="130" dirty="0">
                <a:solidFill>
                  <a:srgbClr val="3C3C3C"/>
                </a:solidFill>
                <a:latin typeface="Tahoma"/>
                <a:cs typeface="Tahoma"/>
              </a:rPr>
              <a:t>only</a:t>
            </a:r>
            <a:r>
              <a:rPr sz="1900" spc="-105" dirty="0">
                <a:solidFill>
                  <a:srgbClr val="3C3C3C"/>
                </a:solidFill>
                <a:latin typeface="Tahoma"/>
                <a:cs typeface="Tahoma"/>
              </a:rPr>
              <a:t> </a:t>
            </a:r>
            <a:r>
              <a:rPr sz="1900" spc="190" dirty="0">
                <a:solidFill>
                  <a:srgbClr val="3C3C3C"/>
                </a:solidFill>
                <a:latin typeface="Tahoma"/>
                <a:cs typeface="Tahoma"/>
              </a:rPr>
              <a:t>depend</a:t>
            </a:r>
            <a:r>
              <a:rPr sz="1900" spc="-105" dirty="0">
                <a:solidFill>
                  <a:srgbClr val="3C3C3C"/>
                </a:solidFill>
                <a:latin typeface="Tahoma"/>
                <a:cs typeface="Tahoma"/>
              </a:rPr>
              <a:t> </a:t>
            </a:r>
            <a:r>
              <a:rPr sz="1900" spc="175" dirty="0">
                <a:solidFill>
                  <a:srgbClr val="3C3C3C"/>
                </a:solidFill>
                <a:latin typeface="Tahoma"/>
                <a:cs typeface="Tahoma"/>
              </a:rPr>
              <a:t>on</a:t>
            </a:r>
            <a:r>
              <a:rPr sz="1900" spc="-105" dirty="0">
                <a:solidFill>
                  <a:srgbClr val="3C3C3C"/>
                </a:solidFill>
                <a:latin typeface="Tahoma"/>
                <a:cs typeface="Tahoma"/>
              </a:rPr>
              <a:t> </a:t>
            </a:r>
            <a:r>
              <a:rPr sz="1900" spc="114" dirty="0">
                <a:solidFill>
                  <a:srgbClr val="3C3C3C"/>
                </a:solidFill>
                <a:latin typeface="Tahoma"/>
                <a:cs typeface="Tahoma"/>
              </a:rPr>
              <a:t>imports.</a:t>
            </a:r>
            <a:endParaRPr sz="1900">
              <a:latin typeface="Tahoma"/>
              <a:cs typeface="Tahoma"/>
            </a:endParaRPr>
          </a:p>
        </p:txBody>
      </p:sp>
      <p:sp>
        <p:nvSpPr>
          <p:cNvPr id="12" name="object 12"/>
          <p:cNvSpPr txBox="1"/>
          <p:nvPr/>
        </p:nvSpPr>
        <p:spPr>
          <a:xfrm>
            <a:off x="10464617" y="4143593"/>
            <a:ext cx="5790565" cy="5034915"/>
          </a:xfrm>
          <a:prstGeom prst="rect">
            <a:avLst/>
          </a:prstGeom>
        </p:spPr>
        <p:txBody>
          <a:bodyPr vert="horz" wrap="square" lIns="0" tIns="220345" rIns="0" bIns="0" rtlCol="0">
            <a:spAutoFit/>
          </a:bodyPr>
          <a:lstStyle/>
          <a:p>
            <a:pPr marL="12700">
              <a:lnSpc>
                <a:spcPct val="100000"/>
              </a:lnSpc>
              <a:spcBef>
                <a:spcPts val="1735"/>
              </a:spcBef>
            </a:pPr>
            <a:r>
              <a:rPr sz="2400" b="1" spc="150" dirty="0">
                <a:solidFill>
                  <a:srgbClr val="3C3C3C"/>
                </a:solidFill>
                <a:latin typeface="Tahoma"/>
                <a:cs typeface="Tahoma"/>
              </a:rPr>
              <a:t>CORRUPTION</a:t>
            </a:r>
            <a:endParaRPr sz="2400">
              <a:latin typeface="Tahoma"/>
              <a:cs typeface="Tahoma"/>
            </a:endParaRPr>
          </a:p>
          <a:p>
            <a:pPr marL="12700" marR="5080">
              <a:lnSpc>
                <a:spcPct val="131600"/>
              </a:lnSpc>
              <a:spcBef>
                <a:spcPts val="580"/>
              </a:spcBef>
            </a:pPr>
            <a:r>
              <a:rPr sz="1900" spc="130" dirty="0">
                <a:solidFill>
                  <a:srgbClr val="3C3C3C"/>
                </a:solidFill>
                <a:latin typeface="Tahoma"/>
                <a:cs typeface="Tahoma"/>
              </a:rPr>
              <a:t>Brazil </a:t>
            </a:r>
            <a:r>
              <a:rPr sz="1900" spc="75" dirty="0">
                <a:solidFill>
                  <a:srgbClr val="3C3C3C"/>
                </a:solidFill>
                <a:latin typeface="Tahoma"/>
                <a:cs typeface="Tahoma"/>
              </a:rPr>
              <a:t>is </a:t>
            </a:r>
            <a:r>
              <a:rPr sz="1900" spc="150" dirty="0">
                <a:solidFill>
                  <a:srgbClr val="3C3C3C"/>
                </a:solidFill>
                <a:latin typeface="Tahoma"/>
                <a:cs typeface="Tahoma"/>
              </a:rPr>
              <a:t>the </a:t>
            </a:r>
            <a:r>
              <a:rPr sz="1900" spc="145" dirty="0">
                <a:solidFill>
                  <a:srgbClr val="3C3C3C"/>
                </a:solidFill>
                <a:latin typeface="Tahoma"/>
                <a:cs typeface="Tahoma"/>
              </a:rPr>
              <a:t>96th </a:t>
            </a:r>
            <a:r>
              <a:rPr sz="1900" spc="105" dirty="0">
                <a:solidFill>
                  <a:srgbClr val="3C3C3C"/>
                </a:solidFill>
                <a:latin typeface="Tahoma"/>
                <a:cs typeface="Tahoma"/>
              </a:rPr>
              <a:t>least </a:t>
            </a:r>
            <a:r>
              <a:rPr sz="1900" spc="140" dirty="0">
                <a:solidFill>
                  <a:srgbClr val="3C3C3C"/>
                </a:solidFill>
                <a:latin typeface="Tahoma"/>
                <a:cs typeface="Tahoma"/>
              </a:rPr>
              <a:t>corrupt </a:t>
            </a:r>
            <a:r>
              <a:rPr sz="1900" spc="135" dirty="0">
                <a:solidFill>
                  <a:srgbClr val="3C3C3C"/>
                </a:solidFill>
                <a:latin typeface="Tahoma"/>
                <a:cs typeface="Tahoma"/>
              </a:rPr>
              <a:t>country </a:t>
            </a:r>
            <a:r>
              <a:rPr sz="1900" spc="155" dirty="0">
                <a:solidFill>
                  <a:srgbClr val="3C3C3C"/>
                </a:solidFill>
                <a:latin typeface="Tahoma"/>
                <a:cs typeface="Tahoma"/>
              </a:rPr>
              <a:t>out </a:t>
            </a:r>
            <a:r>
              <a:rPr sz="1900" spc="95" dirty="0">
                <a:solidFill>
                  <a:srgbClr val="3C3C3C"/>
                </a:solidFill>
                <a:latin typeface="Tahoma"/>
                <a:cs typeface="Tahoma"/>
              </a:rPr>
              <a:t>of </a:t>
            </a:r>
            <a:r>
              <a:rPr sz="1900" spc="100" dirty="0">
                <a:solidFill>
                  <a:srgbClr val="3C3C3C"/>
                </a:solidFill>
                <a:latin typeface="Tahoma"/>
                <a:cs typeface="Tahoma"/>
              </a:rPr>
              <a:t> </a:t>
            </a:r>
            <a:r>
              <a:rPr sz="1900" spc="35" dirty="0">
                <a:solidFill>
                  <a:srgbClr val="3C3C3C"/>
                </a:solidFill>
                <a:latin typeface="Tahoma"/>
                <a:cs typeface="Tahoma"/>
              </a:rPr>
              <a:t>180 </a:t>
            </a:r>
            <a:r>
              <a:rPr sz="1900" spc="95" dirty="0">
                <a:solidFill>
                  <a:srgbClr val="3C3C3C"/>
                </a:solidFill>
                <a:latin typeface="Tahoma"/>
                <a:cs typeface="Tahoma"/>
              </a:rPr>
              <a:t>countries, </a:t>
            </a:r>
            <a:r>
              <a:rPr sz="1900" spc="155" dirty="0">
                <a:solidFill>
                  <a:srgbClr val="3C3C3C"/>
                </a:solidFill>
                <a:latin typeface="Tahoma"/>
                <a:cs typeface="Tahoma"/>
              </a:rPr>
              <a:t>according </a:t>
            </a:r>
            <a:r>
              <a:rPr sz="1900" spc="140" dirty="0">
                <a:solidFill>
                  <a:srgbClr val="3C3C3C"/>
                </a:solidFill>
                <a:latin typeface="Tahoma"/>
                <a:cs typeface="Tahoma"/>
              </a:rPr>
              <a:t>to </a:t>
            </a:r>
            <a:r>
              <a:rPr sz="1900" spc="110" dirty="0">
                <a:solidFill>
                  <a:srgbClr val="3C3C3C"/>
                </a:solidFill>
                <a:latin typeface="Tahoma"/>
                <a:cs typeface="Tahoma"/>
              </a:rPr>
              <a:t>Transparency </a:t>
            </a:r>
            <a:r>
              <a:rPr sz="1900" spc="114" dirty="0">
                <a:solidFill>
                  <a:srgbClr val="3C3C3C"/>
                </a:solidFill>
                <a:latin typeface="Tahoma"/>
                <a:cs typeface="Tahoma"/>
              </a:rPr>
              <a:t> </a:t>
            </a:r>
            <a:r>
              <a:rPr sz="1900" spc="100" dirty="0">
                <a:solidFill>
                  <a:srgbClr val="3C3C3C"/>
                </a:solidFill>
                <a:latin typeface="Tahoma"/>
                <a:cs typeface="Tahoma"/>
              </a:rPr>
              <a:t>International's </a:t>
            </a:r>
            <a:r>
              <a:rPr sz="1900" spc="25" dirty="0">
                <a:solidFill>
                  <a:srgbClr val="3C3C3C"/>
                </a:solidFill>
                <a:latin typeface="Tahoma"/>
                <a:cs typeface="Tahoma"/>
              </a:rPr>
              <a:t>2021 </a:t>
            </a:r>
            <a:r>
              <a:rPr sz="1900" spc="140" dirty="0">
                <a:solidFill>
                  <a:srgbClr val="3C3C3C"/>
                </a:solidFill>
                <a:latin typeface="Tahoma"/>
                <a:cs typeface="Tahoma"/>
              </a:rPr>
              <a:t>Corruption Perceptions </a:t>
            </a:r>
            <a:r>
              <a:rPr sz="1900" spc="145" dirty="0">
                <a:solidFill>
                  <a:srgbClr val="3C3C3C"/>
                </a:solidFill>
                <a:latin typeface="Tahoma"/>
                <a:cs typeface="Tahoma"/>
              </a:rPr>
              <a:t> </a:t>
            </a:r>
            <a:r>
              <a:rPr sz="1900" spc="55" dirty="0">
                <a:solidFill>
                  <a:srgbClr val="3C3C3C"/>
                </a:solidFill>
                <a:latin typeface="Tahoma"/>
                <a:cs typeface="Tahoma"/>
              </a:rPr>
              <a:t>Index.</a:t>
            </a:r>
            <a:r>
              <a:rPr sz="1900" spc="375" dirty="0">
                <a:solidFill>
                  <a:srgbClr val="3C3C3C"/>
                </a:solidFill>
                <a:latin typeface="Tahoma"/>
                <a:cs typeface="Tahoma"/>
              </a:rPr>
              <a:t> </a:t>
            </a:r>
            <a:r>
              <a:rPr sz="1900" spc="100" dirty="0">
                <a:solidFill>
                  <a:srgbClr val="3C3C3C"/>
                </a:solidFill>
                <a:latin typeface="Tahoma"/>
                <a:cs typeface="Tahoma"/>
              </a:rPr>
              <a:t>However,</a:t>
            </a:r>
            <a:r>
              <a:rPr sz="1900" spc="-105" dirty="0">
                <a:solidFill>
                  <a:srgbClr val="3C3C3C"/>
                </a:solidFill>
                <a:latin typeface="Tahoma"/>
                <a:cs typeface="Tahoma"/>
              </a:rPr>
              <a:t> </a:t>
            </a:r>
            <a:r>
              <a:rPr sz="1900" spc="150" dirty="0">
                <a:solidFill>
                  <a:srgbClr val="3C3C3C"/>
                </a:solidFill>
                <a:latin typeface="Tahoma"/>
                <a:cs typeface="Tahoma"/>
              </a:rPr>
              <a:t>the</a:t>
            </a:r>
            <a:r>
              <a:rPr sz="1900" spc="-110" dirty="0">
                <a:solidFill>
                  <a:srgbClr val="3C3C3C"/>
                </a:solidFill>
                <a:latin typeface="Tahoma"/>
                <a:cs typeface="Tahoma"/>
              </a:rPr>
              <a:t> </a:t>
            </a:r>
            <a:r>
              <a:rPr sz="1900" spc="155" dirty="0">
                <a:solidFill>
                  <a:srgbClr val="3C3C3C"/>
                </a:solidFill>
                <a:latin typeface="Tahoma"/>
                <a:cs typeface="Tahoma"/>
              </a:rPr>
              <a:t>government</a:t>
            </a:r>
            <a:r>
              <a:rPr sz="1900" spc="-105" dirty="0">
                <a:solidFill>
                  <a:srgbClr val="3C3C3C"/>
                </a:solidFill>
                <a:latin typeface="Tahoma"/>
                <a:cs typeface="Tahoma"/>
              </a:rPr>
              <a:t> </a:t>
            </a:r>
            <a:r>
              <a:rPr sz="1900" spc="75" dirty="0">
                <a:solidFill>
                  <a:srgbClr val="3C3C3C"/>
                </a:solidFill>
                <a:latin typeface="Tahoma"/>
                <a:cs typeface="Tahoma"/>
              </a:rPr>
              <a:t>is</a:t>
            </a:r>
            <a:r>
              <a:rPr sz="1900" spc="-110" dirty="0">
                <a:solidFill>
                  <a:srgbClr val="3C3C3C"/>
                </a:solidFill>
                <a:latin typeface="Tahoma"/>
                <a:cs typeface="Tahoma"/>
              </a:rPr>
              <a:t> </a:t>
            </a:r>
            <a:r>
              <a:rPr sz="1900" spc="160" dirty="0">
                <a:solidFill>
                  <a:srgbClr val="3C3C3C"/>
                </a:solidFill>
                <a:latin typeface="Tahoma"/>
                <a:cs typeface="Tahoma"/>
              </a:rPr>
              <a:t>putting</a:t>
            </a:r>
            <a:r>
              <a:rPr sz="1900" spc="-105" dirty="0">
                <a:solidFill>
                  <a:srgbClr val="3C3C3C"/>
                </a:solidFill>
                <a:latin typeface="Tahoma"/>
                <a:cs typeface="Tahoma"/>
              </a:rPr>
              <a:t> </a:t>
            </a:r>
            <a:r>
              <a:rPr sz="1900" spc="204" dirty="0">
                <a:solidFill>
                  <a:srgbClr val="3C3C3C"/>
                </a:solidFill>
                <a:latin typeface="Tahoma"/>
                <a:cs typeface="Tahoma"/>
              </a:rPr>
              <a:t>up</a:t>
            </a:r>
            <a:r>
              <a:rPr sz="1900" spc="-110" dirty="0">
                <a:solidFill>
                  <a:srgbClr val="3C3C3C"/>
                </a:solidFill>
                <a:latin typeface="Tahoma"/>
                <a:cs typeface="Tahoma"/>
              </a:rPr>
              <a:t> </a:t>
            </a:r>
            <a:r>
              <a:rPr sz="1900" spc="114" dirty="0">
                <a:solidFill>
                  <a:srgbClr val="3C3C3C"/>
                </a:solidFill>
                <a:latin typeface="Tahoma"/>
                <a:cs typeface="Tahoma"/>
              </a:rPr>
              <a:t>a </a:t>
            </a:r>
            <a:r>
              <a:rPr sz="1900" spc="-580" dirty="0">
                <a:solidFill>
                  <a:srgbClr val="3C3C3C"/>
                </a:solidFill>
                <a:latin typeface="Tahoma"/>
                <a:cs typeface="Tahoma"/>
              </a:rPr>
              <a:t> </a:t>
            </a:r>
            <a:r>
              <a:rPr sz="1900" spc="120" dirty="0">
                <a:solidFill>
                  <a:srgbClr val="3C3C3C"/>
                </a:solidFill>
                <a:latin typeface="Tahoma"/>
                <a:cs typeface="Tahoma"/>
              </a:rPr>
              <a:t>strong struggle against this </a:t>
            </a:r>
            <a:r>
              <a:rPr sz="1900" spc="180" dirty="0">
                <a:solidFill>
                  <a:srgbClr val="3C3C3C"/>
                </a:solidFill>
                <a:latin typeface="Tahoma"/>
                <a:cs typeface="Tahoma"/>
              </a:rPr>
              <a:t>with </a:t>
            </a:r>
            <a:r>
              <a:rPr sz="1900" spc="150" dirty="0">
                <a:solidFill>
                  <a:srgbClr val="3C3C3C"/>
                </a:solidFill>
                <a:latin typeface="Tahoma"/>
                <a:cs typeface="Tahoma"/>
              </a:rPr>
              <a:t>the </a:t>
            </a:r>
            <a:r>
              <a:rPr sz="1900" spc="170" dirty="0">
                <a:solidFill>
                  <a:srgbClr val="3C3C3C"/>
                </a:solidFill>
                <a:latin typeface="Tahoma"/>
                <a:cs typeface="Tahoma"/>
              </a:rPr>
              <a:t>help </a:t>
            </a:r>
            <a:r>
              <a:rPr sz="1900" spc="95" dirty="0">
                <a:solidFill>
                  <a:srgbClr val="3C3C3C"/>
                </a:solidFill>
                <a:latin typeface="Tahoma"/>
                <a:cs typeface="Tahoma"/>
              </a:rPr>
              <a:t>of </a:t>
            </a:r>
            <a:r>
              <a:rPr sz="1900" spc="114" dirty="0">
                <a:solidFill>
                  <a:srgbClr val="3C3C3C"/>
                </a:solidFill>
                <a:latin typeface="Tahoma"/>
                <a:cs typeface="Tahoma"/>
              </a:rPr>
              <a:t>a </a:t>
            </a:r>
            <a:r>
              <a:rPr sz="1900" spc="120" dirty="0">
                <a:solidFill>
                  <a:srgbClr val="3C3C3C"/>
                </a:solidFill>
                <a:latin typeface="Tahoma"/>
                <a:cs typeface="Tahoma"/>
              </a:rPr>
              <a:t> </a:t>
            </a:r>
            <a:r>
              <a:rPr sz="1900" spc="165" dirty="0">
                <a:solidFill>
                  <a:srgbClr val="3C3C3C"/>
                </a:solidFill>
                <a:latin typeface="Tahoma"/>
                <a:cs typeface="Tahoma"/>
              </a:rPr>
              <a:t>program</a:t>
            </a:r>
            <a:r>
              <a:rPr sz="1900" spc="-110" dirty="0">
                <a:solidFill>
                  <a:srgbClr val="3C3C3C"/>
                </a:solidFill>
                <a:latin typeface="Tahoma"/>
                <a:cs typeface="Tahoma"/>
              </a:rPr>
              <a:t> </a:t>
            </a:r>
            <a:r>
              <a:rPr sz="1900" spc="155" dirty="0">
                <a:solidFill>
                  <a:srgbClr val="3C3C3C"/>
                </a:solidFill>
                <a:latin typeface="Tahoma"/>
                <a:cs typeface="Tahoma"/>
              </a:rPr>
              <a:t>billed</a:t>
            </a:r>
            <a:r>
              <a:rPr sz="1900" spc="-105" dirty="0">
                <a:solidFill>
                  <a:srgbClr val="3C3C3C"/>
                </a:solidFill>
                <a:latin typeface="Tahoma"/>
                <a:cs typeface="Tahoma"/>
              </a:rPr>
              <a:t> </a:t>
            </a:r>
            <a:r>
              <a:rPr sz="1900" spc="75" dirty="0">
                <a:solidFill>
                  <a:srgbClr val="3C3C3C"/>
                </a:solidFill>
                <a:latin typeface="Tahoma"/>
                <a:cs typeface="Tahoma"/>
              </a:rPr>
              <a:t>as</a:t>
            </a:r>
            <a:r>
              <a:rPr sz="1900" spc="-105" dirty="0">
                <a:solidFill>
                  <a:srgbClr val="3C3C3C"/>
                </a:solidFill>
                <a:latin typeface="Tahoma"/>
                <a:cs typeface="Tahoma"/>
              </a:rPr>
              <a:t> </a:t>
            </a:r>
            <a:r>
              <a:rPr sz="1900" spc="90" dirty="0">
                <a:solidFill>
                  <a:srgbClr val="3C3C3C"/>
                </a:solidFill>
                <a:latin typeface="Tahoma"/>
                <a:cs typeface="Tahoma"/>
              </a:rPr>
              <a:t>integrity.</a:t>
            </a:r>
            <a:endParaRPr sz="1900">
              <a:latin typeface="Tahoma"/>
              <a:cs typeface="Tahoma"/>
            </a:endParaRPr>
          </a:p>
          <a:p>
            <a:pPr>
              <a:lnSpc>
                <a:spcPct val="100000"/>
              </a:lnSpc>
              <a:spcBef>
                <a:spcPts val="25"/>
              </a:spcBef>
            </a:pPr>
            <a:endParaRPr sz="3200">
              <a:latin typeface="Tahoma"/>
              <a:cs typeface="Tahoma"/>
            </a:endParaRPr>
          </a:p>
          <a:p>
            <a:pPr marL="12700">
              <a:lnSpc>
                <a:spcPct val="100000"/>
              </a:lnSpc>
            </a:pPr>
            <a:r>
              <a:rPr sz="2400" b="1" spc="125" dirty="0">
                <a:solidFill>
                  <a:srgbClr val="3C3C3C"/>
                </a:solidFill>
                <a:latin typeface="Tahoma"/>
                <a:cs typeface="Tahoma"/>
              </a:rPr>
              <a:t>FOREIGN</a:t>
            </a:r>
            <a:r>
              <a:rPr sz="2400" b="1" spc="175" dirty="0">
                <a:solidFill>
                  <a:srgbClr val="3C3C3C"/>
                </a:solidFill>
                <a:latin typeface="Tahoma"/>
                <a:cs typeface="Tahoma"/>
              </a:rPr>
              <a:t> </a:t>
            </a:r>
            <a:r>
              <a:rPr sz="2400" b="1" spc="120" dirty="0">
                <a:solidFill>
                  <a:srgbClr val="3C3C3C"/>
                </a:solidFill>
                <a:latin typeface="Tahoma"/>
                <a:cs typeface="Tahoma"/>
              </a:rPr>
              <a:t>RELATIONS</a:t>
            </a:r>
            <a:endParaRPr sz="2400">
              <a:latin typeface="Tahoma"/>
              <a:cs typeface="Tahoma"/>
            </a:endParaRPr>
          </a:p>
          <a:p>
            <a:pPr marL="12700" marR="137160" algn="just">
              <a:lnSpc>
                <a:spcPct val="131600"/>
              </a:lnSpc>
              <a:spcBef>
                <a:spcPts val="580"/>
              </a:spcBef>
            </a:pPr>
            <a:r>
              <a:rPr sz="1900" spc="130" dirty="0">
                <a:solidFill>
                  <a:srgbClr val="3C3C3C"/>
                </a:solidFill>
                <a:latin typeface="Tahoma"/>
                <a:cs typeface="Tahoma"/>
              </a:rPr>
              <a:t>Brazil</a:t>
            </a:r>
            <a:r>
              <a:rPr sz="1900" spc="-105" dirty="0">
                <a:solidFill>
                  <a:srgbClr val="3C3C3C"/>
                </a:solidFill>
                <a:latin typeface="Tahoma"/>
                <a:cs typeface="Tahoma"/>
              </a:rPr>
              <a:t> </a:t>
            </a:r>
            <a:r>
              <a:rPr sz="1900" spc="120" dirty="0">
                <a:solidFill>
                  <a:srgbClr val="3C3C3C"/>
                </a:solidFill>
                <a:latin typeface="Tahoma"/>
                <a:cs typeface="Tahoma"/>
              </a:rPr>
              <a:t>has</a:t>
            </a:r>
            <a:r>
              <a:rPr sz="1900" spc="-105" dirty="0">
                <a:solidFill>
                  <a:srgbClr val="3C3C3C"/>
                </a:solidFill>
                <a:latin typeface="Tahoma"/>
                <a:cs typeface="Tahoma"/>
              </a:rPr>
              <a:t> </a:t>
            </a:r>
            <a:r>
              <a:rPr sz="1900" spc="120" dirty="0">
                <a:solidFill>
                  <a:srgbClr val="3C3C3C"/>
                </a:solidFill>
                <a:latin typeface="Tahoma"/>
                <a:cs typeface="Tahoma"/>
              </a:rPr>
              <a:t>strong</a:t>
            </a:r>
            <a:r>
              <a:rPr sz="1900" spc="-100" dirty="0">
                <a:solidFill>
                  <a:srgbClr val="3C3C3C"/>
                </a:solidFill>
                <a:latin typeface="Tahoma"/>
                <a:cs typeface="Tahoma"/>
              </a:rPr>
              <a:t> </a:t>
            </a:r>
            <a:r>
              <a:rPr sz="1900" spc="175" dirty="0">
                <a:solidFill>
                  <a:srgbClr val="3C3C3C"/>
                </a:solidFill>
                <a:latin typeface="Tahoma"/>
                <a:cs typeface="Tahoma"/>
              </a:rPr>
              <a:t>diplomatic</a:t>
            </a:r>
            <a:r>
              <a:rPr sz="1900" spc="-105" dirty="0">
                <a:solidFill>
                  <a:srgbClr val="3C3C3C"/>
                </a:solidFill>
                <a:latin typeface="Tahoma"/>
                <a:cs typeface="Tahoma"/>
              </a:rPr>
              <a:t> </a:t>
            </a:r>
            <a:r>
              <a:rPr sz="1900" spc="95" dirty="0">
                <a:solidFill>
                  <a:srgbClr val="3C3C3C"/>
                </a:solidFill>
                <a:latin typeface="Tahoma"/>
                <a:cs typeface="Tahoma"/>
              </a:rPr>
              <a:t>ties</a:t>
            </a:r>
            <a:r>
              <a:rPr sz="1900" spc="-105" dirty="0">
                <a:solidFill>
                  <a:srgbClr val="3C3C3C"/>
                </a:solidFill>
                <a:latin typeface="Tahoma"/>
                <a:cs typeface="Tahoma"/>
              </a:rPr>
              <a:t> </a:t>
            </a:r>
            <a:r>
              <a:rPr sz="1900" spc="180" dirty="0">
                <a:solidFill>
                  <a:srgbClr val="3C3C3C"/>
                </a:solidFill>
                <a:latin typeface="Tahoma"/>
                <a:cs typeface="Tahoma"/>
              </a:rPr>
              <a:t>with</a:t>
            </a:r>
            <a:r>
              <a:rPr sz="1900" spc="-100" dirty="0">
                <a:solidFill>
                  <a:srgbClr val="3C3C3C"/>
                </a:solidFill>
                <a:latin typeface="Tahoma"/>
                <a:cs typeface="Tahoma"/>
              </a:rPr>
              <a:t> </a:t>
            </a:r>
            <a:r>
              <a:rPr sz="1900" spc="150" dirty="0">
                <a:solidFill>
                  <a:srgbClr val="3C3C3C"/>
                </a:solidFill>
                <a:latin typeface="Tahoma"/>
                <a:cs typeface="Tahoma"/>
              </a:rPr>
              <a:t>the</a:t>
            </a:r>
            <a:r>
              <a:rPr sz="1900" spc="-105" dirty="0">
                <a:solidFill>
                  <a:srgbClr val="3C3C3C"/>
                </a:solidFill>
                <a:latin typeface="Tahoma"/>
                <a:cs typeface="Tahoma"/>
              </a:rPr>
              <a:t> </a:t>
            </a:r>
            <a:r>
              <a:rPr sz="1900" spc="160" dirty="0">
                <a:solidFill>
                  <a:srgbClr val="3C3C3C"/>
                </a:solidFill>
                <a:latin typeface="Tahoma"/>
                <a:cs typeface="Tahoma"/>
              </a:rPr>
              <a:t>US</a:t>
            </a:r>
            <a:r>
              <a:rPr sz="1900" spc="-105" dirty="0">
                <a:solidFill>
                  <a:srgbClr val="3C3C3C"/>
                </a:solidFill>
                <a:latin typeface="Tahoma"/>
                <a:cs typeface="Tahoma"/>
              </a:rPr>
              <a:t> </a:t>
            </a:r>
            <a:r>
              <a:rPr sz="1900" spc="75" dirty="0">
                <a:solidFill>
                  <a:srgbClr val="3C3C3C"/>
                </a:solidFill>
                <a:latin typeface="Tahoma"/>
                <a:cs typeface="Tahoma"/>
              </a:rPr>
              <a:t>as </a:t>
            </a:r>
            <a:r>
              <a:rPr sz="1900" spc="-580" dirty="0">
                <a:solidFill>
                  <a:srgbClr val="3C3C3C"/>
                </a:solidFill>
                <a:latin typeface="Tahoma"/>
                <a:cs typeface="Tahoma"/>
              </a:rPr>
              <a:t> </a:t>
            </a:r>
            <a:r>
              <a:rPr sz="1900" spc="160" dirty="0">
                <a:solidFill>
                  <a:srgbClr val="3C3C3C"/>
                </a:solidFill>
                <a:latin typeface="Tahoma"/>
                <a:cs typeface="Tahoma"/>
              </a:rPr>
              <a:t>well</a:t>
            </a:r>
            <a:r>
              <a:rPr sz="1900" spc="-110" dirty="0">
                <a:solidFill>
                  <a:srgbClr val="3C3C3C"/>
                </a:solidFill>
                <a:latin typeface="Tahoma"/>
                <a:cs typeface="Tahoma"/>
              </a:rPr>
              <a:t> </a:t>
            </a:r>
            <a:r>
              <a:rPr sz="1900" spc="75" dirty="0">
                <a:solidFill>
                  <a:srgbClr val="3C3C3C"/>
                </a:solidFill>
                <a:latin typeface="Tahoma"/>
                <a:cs typeface="Tahoma"/>
              </a:rPr>
              <a:t>as</a:t>
            </a:r>
            <a:r>
              <a:rPr sz="1900" spc="-105" dirty="0">
                <a:solidFill>
                  <a:srgbClr val="3C3C3C"/>
                </a:solidFill>
                <a:latin typeface="Tahoma"/>
                <a:cs typeface="Tahoma"/>
              </a:rPr>
              <a:t> </a:t>
            </a:r>
            <a:r>
              <a:rPr sz="1900" spc="90" dirty="0">
                <a:solidFill>
                  <a:srgbClr val="3C3C3C"/>
                </a:solidFill>
                <a:latin typeface="Tahoma"/>
                <a:cs typeface="Tahoma"/>
              </a:rPr>
              <a:t>its</a:t>
            </a:r>
            <a:r>
              <a:rPr sz="1900" spc="-105" dirty="0">
                <a:solidFill>
                  <a:srgbClr val="3C3C3C"/>
                </a:solidFill>
                <a:latin typeface="Tahoma"/>
                <a:cs typeface="Tahoma"/>
              </a:rPr>
              <a:t> </a:t>
            </a:r>
            <a:r>
              <a:rPr sz="1900" spc="114" dirty="0">
                <a:solidFill>
                  <a:srgbClr val="3C3C3C"/>
                </a:solidFill>
                <a:latin typeface="Tahoma"/>
                <a:cs typeface="Tahoma"/>
              </a:rPr>
              <a:t>neighbours,</a:t>
            </a:r>
            <a:r>
              <a:rPr sz="1900" spc="-110" dirty="0">
                <a:solidFill>
                  <a:srgbClr val="3C3C3C"/>
                </a:solidFill>
                <a:latin typeface="Tahoma"/>
                <a:cs typeface="Tahoma"/>
              </a:rPr>
              <a:t> </a:t>
            </a:r>
            <a:r>
              <a:rPr sz="1900" spc="165" dirty="0">
                <a:solidFill>
                  <a:srgbClr val="3C3C3C"/>
                </a:solidFill>
                <a:latin typeface="Tahoma"/>
                <a:cs typeface="Tahoma"/>
              </a:rPr>
              <a:t>including</a:t>
            </a:r>
            <a:r>
              <a:rPr sz="1900" spc="-105" dirty="0">
                <a:solidFill>
                  <a:srgbClr val="3C3C3C"/>
                </a:solidFill>
                <a:latin typeface="Tahoma"/>
                <a:cs typeface="Tahoma"/>
              </a:rPr>
              <a:t> </a:t>
            </a:r>
            <a:r>
              <a:rPr sz="1900" spc="145" dirty="0">
                <a:solidFill>
                  <a:srgbClr val="3C3C3C"/>
                </a:solidFill>
                <a:latin typeface="Tahoma"/>
                <a:cs typeface="Tahoma"/>
              </a:rPr>
              <a:t>Argentina</a:t>
            </a:r>
            <a:r>
              <a:rPr sz="1900" spc="-105" dirty="0">
                <a:solidFill>
                  <a:srgbClr val="3C3C3C"/>
                </a:solidFill>
                <a:latin typeface="Tahoma"/>
                <a:cs typeface="Tahoma"/>
              </a:rPr>
              <a:t> </a:t>
            </a:r>
            <a:r>
              <a:rPr sz="1900" spc="180" dirty="0">
                <a:solidFill>
                  <a:srgbClr val="3C3C3C"/>
                </a:solidFill>
                <a:latin typeface="Tahoma"/>
                <a:cs typeface="Tahoma"/>
              </a:rPr>
              <a:t>and </a:t>
            </a:r>
            <a:r>
              <a:rPr sz="1900" spc="-580" dirty="0">
                <a:solidFill>
                  <a:srgbClr val="3C3C3C"/>
                </a:solidFill>
                <a:latin typeface="Tahoma"/>
                <a:cs typeface="Tahoma"/>
              </a:rPr>
              <a:t> </a:t>
            </a:r>
            <a:r>
              <a:rPr sz="1900" spc="110" dirty="0">
                <a:solidFill>
                  <a:srgbClr val="3C3C3C"/>
                </a:solidFill>
                <a:latin typeface="Tahoma"/>
                <a:cs typeface="Tahoma"/>
              </a:rPr>
              <a:t>Venezuela.</a:t>
            </a:r>
            <a:endParaRPr sz="1900">
              <a:latin typeface="Tahoma"/>
              <a:cs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6580605" y="0"/>
            <a:ext cx="11707495" cy="10287000"/>
            <a:chOff x="6580605" y="0"/>
            <a:chExt cx="11707495" cy="10287000"/>
          </a:xfrm>
        </p:grpSpPr>
        <p:sp>
          <p:nvSpPr>
            <p:cNvPr id="3" name="object 3"/>
            <p:cNvSpPr/>
            <p:nvPr/>
          </p:nvSpPr>
          <p:spPr>
            <a:xfrm>
              <a:off x="9143999" y="0"/>
              <a:ext cx="9144000" cy="10287000"/>
            </a:xfrm>
            <a:custGeom>
              <a:avLst/>
              <a:gdLst/>
              <a:ahLst/>
              <a:cxnLst/>
              <a:rect l="l" t="t" r="r" b="b"/>
              <a:pathLst>
                <a:path w="9144000" h="10287000">
                  <a:moveTo>
                    <a:pt x="9143999" y="10286999"/>
                  </a:moveTo>
                  <a:lnTo>
                    <a:pt x="0" y="10286999"/>
                  </a:lnTo>
                  <a:lnTo>
                    <a:pt x="0" y="0"/>
                  </a:lnTo>
                  <a:lnTo>
                    <a:pt x="9143999" y="0"/>
                  </a:lnTo>
                  <a:lnTo>
                    <a:pt x="9143999" y="10286999"/>
                  </a:lnTo>
                  <a:close/>
                </a:path>
              </a:pathLst>
            </a:custGeom>
            <a:solidFill>
              <a:srgbClr val="ECD9D3"/>
            </a:solidFill>
          </p:spPr>
          <p:txBody>
            <a:bodyPr wrap="square" lIns="0" tIns="0" rIns="0" bIns="0" rtlCol="0"/>
            <a:lstStyle/>
            <a:p>
              <a:endParaRPr/>
            </a:p>
          </p:txBody>
        </p:sp>
        <p:sp>
          <p:nvSpPr>
            <p:cNvPr id="4" name="object 4"/>
            <p:cNvSpPr/>
            <p:nvPr/>
          </p:nvSpPr>
          <p:spPr>
            <a:xfrm>
              <a:off x="16981072" y="1023937"/>
              <a:ext cx="1305560" cy="0"/>
            </a:xfrm>
            <a:custGeom>
              <a:avLst/>
              <a:gdLst/>
              <a:ahLst/>
              <a:cxnLst/>
              <a:rect l="l" t="t" r="r" b="b"/>
              <a:pathLst>
                <a:path w="1305559">
                  <a:moveTo>
                    <a:pt x="0" y="0"/>
                  </a:moveTo>
                  <a:lnTo>
                    <a:pt x="1304991" y="0"/>
                  </a:lnTo>
                </a:path>
              </a:pathLst>
            </a:custGeom>
            <a:ln w="9524">
              <a:solidFill>
                <a:srgbClr val="3C3C3C"/>
              </a:solidFill>
            </a:ln>
          </p:spPr>
          <p:txBody>
            <a:bodyPr wrap="square" lIns="0" tIns="0" rIns="0" bIns="0" rtlCol="0"/>
            <a:lstStyle/>
            <a:p>
              <a:endParaRPr/>
            </a:p>
          </p:txBody>
        </p:sp>
        <p:pic>
          <p:nvPicPr>
            <p:cNvPr id="5" name="object 5"/>
            <p:cNvPicPr/>
            <p:nvPr/>
          </p:nvPicPr>
          <p:blipFill>
            <a:blip r:embed="rId3" cstate="print"/>
            <a:stretch>
              <a:fillRect/>
            </a:stretch>
          </p:blipFill>
          <p:spPr>
            <a:xfrm>
              <a:off x="6580605" y="1028700"/>
              <a:ext cx="5124449" cy="8229599"/>
            </a:xfrm>
            <a:prstGeom prst="rect">
              <a:avLst/>
            </a:prstGeom>
          </p:spPr>
        </p:pic>
        <p:sp>
          <p:nvSpPr>
            <p:cNvPr id="6" name="object 6"/>
            <p:cNvSpPr/>
            <p:nvPr/>
          </p:nvSpPr>
          <p:spPr>
            <a:xfrm>
              <a:off x="12632932" y="2674022"/>
              <a:ext cx="352425" cy="5920105"/>
            </a:xfrm>
            <a:custGeom>
              <a:avLst/>
              <a:gdLst/>
              <a:ahLst/>
              <a:cxnLst/>
              <a:rect l="l" t="t" r="r" b="b"/>
              <a:pathLst>
                <a:path w="352425" h="5920105">
                  <a:moveTo>
                    <a:pt x="352425" y="5567642"/>
                  </a:moveTo>
                  <a:lnTo>
                    <a:pt x="0" y="5567642"/>
                  </a:lnTo>
                  <a:lnTo>
                    <a:pt x="0" y="5920067"/>
                  </a:lnTo>
                  <a:lnTo>
                    <a:pt x="352425" y="5920067"/>
                  </a:lnTo>
                  <a:lnTo>
                    <a:pt x="352425" y="5567642"/>
                  </a:lnTo>
                  <a:close/>
                </a:path>
                <a:path w="352425" h="5920105">
                  <a:moveTo>
                    <a:pt x="352425" y="3711765"/>
                  </a:moveTo>
                  <a:lnTo>
                    <a:pt x="0" y="3711765"/>
                  </a:lnTo>
                  <a:lnTo>
                    <a:pt x="0" y="4064190"/>
                  </a:lnTo>
                  <a:lnTo>
                    <a:pt x="352425" y="4064190"/>
                  </a:lnTo>
                  <a:lnTo>
                    <a:pt x="352425" y="3711765"/>
                  </a:lnTo>
                  <a:close/>
                </a:path>
                <a:path w="352425" h="5920105">
                  <a:moveTo>
                    <a:pt x="352425" y="0"/>
                  </a:moveTo>
                  <a:lnTo>
                    <a:pt x="0" y="0"/>
                  </a:lnTo>
                  <a:lnTo>
                    <a:pt x="0" y="352425"/>
                  </a:lnTo>
                  <a:lnTo>
                    <a:pt x="352425" y="352425"/>
                  </a:lnTo>
                  <a:lnTo>
                    <a:pt x="352425" y="0"/>
                  </a:lnTo>
                  <a:close/>
                </a:path>
              </a:pathLst>
            </a:custGeom>
            <a:solidFill>
              <a:srgbClr val="3C3C3C"/>
            </a:solidFill>
          </p:spPr>
          <p:txBody>
            <a:bodyPr wrap="square" lIns="0" tIns="0" rIns="0" bIns="0" rtlCol="0"/>
            <a:lstStyle/>
            <a:p>
              <a:endParaRPr/>
            </a:p>
          </p:txBody>
        </p:sp>
      </p:grpSp>
      <p:sp>
        <p:nvSpPr>
          <p:cNvPr id="7" name="object 7"/>
          <p:cNvSpPr txBox="1">
            <a:spLocks noGrp="1"/>
          </p:cNvSpPr>
          <p:nvPr>
            <p:ph type="title"/>
          </p:nvPr>
        </p:nvSpPr>
        <p:spPr>
          <a:xfrm>
            <a:off x="1016000" y="985585"/>
            <a:ext cx="2532380" cy="1606550"/>
          </a:xfrm>
          <a:prstGeom prst="rect">
            <a:avLst/>
          </a:prstGeom>
        </p:spPr>
        <p:txBody>
          <a:bodyPr vert="horz" wrap="square" lIns="0" tIns="33019" rIns="0" bIns="0" rtlCol="0">
            <a:spAutoFit/>
          </a:bodyPr>
          <a:lstStyle/>
          <a:p>
            <a:pPr marL="12700" marR="5080">
              <a:lnSpc>
                <a:spcPts val="4130"/>
              </a:lnSpc>
              <a:spcBef>
                <a:spcPts val="259"/>
              </a:spcBef>
            </a:pPr>
            <a:r>
              <a:rPr sz="3500" spc="5" dirty="0">
                <a:latin typeface="Verdana"/>
                <a:cs typeface="Verdana"/>
              </a:rPr>
              <a:t>P</a:t>
            </a:r>
            <a:r>
              <a:rPr sz="3500" spc="-20" dirty="0">
                <a:latin typeface="Verdana"/>
                <a:cs typeface="Verdana"/>
              </a:rPr>
              <a:t>O</a:t>
            </a:r>
            <a:r>
              <a:rPr sz="3500" spc="-105" dirty="0">
                <a:latin typeface="Verdana"/>
                <a:cs typeface="Verdana"/>
              </a:rPr>
              <a:t>L</a:t>
            </a:r>
            <a:r>
              <a:rPr sz="3500" spc="-730" dirty="0">
                <a:latin typeface="Verdana"/>
                <a:cs typeface="Verdana"/>
              </a:rPr>
              <a:t>I</a:t>
            </a:r>
            <a:r>
              <a:rPr sz="3500" spc="-170" dirty="0">
                <a:latin typeface="Verdana"/>
                <a:cs typeface="Verdana"/>
              </a:rPr>
              <a:t>T</a:t>
            </a:r>
            <a:r>
              <a:rPr sz="3500" spc="-730" dirty="0">
                <a:latin typeface="Verdana"/>
                <a:cs typeface="Verdana"/>
              </a:rPr>
              <a:t>I</a:t>
            </a:r>
            <a:r>
              <a:rPr sz="3500" spc="45" dirty="0">
                <a:latin typeface="Verdana"/>
                <a:cs typeface="Verdana"/>
              </a:rPr>
              <a:t>C</a:t>
            </a:r>
            <a:r>
              <a:rPr sz="3500" spc="25" dirty="0">
                <a:latin typeface="Verdana"/>
                <a:cs typeface="Verdana"/>
              </a:rPr>
              <a:t>A</a:t>
            </a:r>
            <a:r>
              <a:rPr sz="3500" spc="-70" dirty="0">
                <a:latin typeface="Verdana"/>
                <a:cs typeface="Verdana"/>
              </a:rPr>
              <a:t>L  </a:t>
            </a:r>
            <a:r>
              <a:rPr sz="3500" spc="-75" dirty="0">
                <a:latin typeface="Verdana"/>
                <a:cs typeface="Verdana"/>
              </a:rPr>
              <a:t>FACTORS </a:t>
            </a:r>
            <a:r>
              <a:rPr sz="3500" spc="-70" dirty="0">
                <a:latin typeface="Verdana"/>
                <a:cs typeface="Verdana"/>
              </a:rPr>
              <a:t> </a:t>
            </a:r>
            <a:r>
              <a:rPr sz="3500" spc="-100" dirty="0">
                <a:latin typeface="Verdana"/>
                <a:cs typeface="Verdana"/>
              </a:rPr>
              <a:t>CONTD.</a:t>
            </a:r>
            <a:endParaRPr sz="3500">
              <a:latin typeface="Verdana"/>
              <a:cs typeface="Verdana"/>
            </a:endParaRPr>
          </a:p>
        </p:txBody>
      </p:sp>
      <p:sp>
        <p:nvSpPr>
          <p:cNvPr id="8" name="object 8"/>
          <p:cNvSpPr txBox="1"/>
          <p:nvPr/>
        </p:nvSpPr>
        <p:spPr>
          <a:xfrm>
            <a:off x="1016000" y="2838665"/>
            <a:ext cx="4653280" cy="6359525"/>
          </a:xfrm>
          <a:prstGeom prst="rect">
            <a:avLst/>
          </a:prstGeom>
        </p:spPr>
        <p:txBody>
          <a:bodyPr vert="horz" wrap="square" lIns="0" tIns="12700" rIns="0" bIns="0" rtlCol="0">
            <a:spAutoFit/>
          </a:bodyPr>
          <a:lstStyle/>
          <a:p>
            <a:pPr marL="12700" marR="5080">
              <a:lnSpc>
                <a:spcPct val="115100"/>
              </a:lnSpc>
              <a:spcBef>
                <a:spcPts val="100"/>
              </a:spcBef>
            </a:pPr>
            <a:r>
              <a:rPr sz="1900" dirty="0">
                <a:solidFill>
                  <a:srgbClr val="3C3C3C"/>
                </a:solidFill>
                <a:latin typeface="Tahoma"/>
                <a:cs typeface="Tahoma"/>
              </a:rPr>
              <a:t>It </a:t>
            </a:r>
            <a:r>
              <a:rPr sz="1900" spc="75" dirty="0">
                <a:solidFill>
                  <a:srgbClr val="3C3C3C"/>
                </a:solidFill>
                <a:latin typeface="Tahoma"/>
                <a:cs typeface="Tahoma"/>
              </a:rPr>
              <a:t>is </a:t>
            </a:r>
            <a:r>
              <a:rPr sz="1900" spc="120" dirty="0">
                <a:solidFill>
                  <a:srgbClr val="3C3C3C"/>
                </a:solidFill>
                <a:latin typeface="Tahoma"/>
                <a:cs typeface="Tahoma"/>
              </a:rPr>
              <a:t>clear </a:t>
            </a:r>
            <a:r>
              <a:rPr sz="1900" spc="145" dirty="0">
                <a:solidFill>
                  <a:srgbClr val="3C3C3C"/>
                </a:solidFill>
                <a:latin typeface="Tahoma"/>
                <a:cs typeface="Tahoma"/>
              </a:rPr>
              <a:t>that </a:t>
            </a:r>
            <a:r>
              <a:rPr sz="1900" spc="150" dirty="0">
                <a:solidFill>
                  <a:srgbClr val="3C3C3C"/>
                </a:solidFill>
                <a:latin typeface="Tahoma"/>
                <a:cs typeface="Tahoma"/>
              </a:rPr>
              <a:t>the </a:t>
            </a:r>
            <a:r>
              <a:rPr sz="1900" spc="130" dirty="0">
                <a:solidFill>
                  <a:srgbClr val="3C3C3C"/>
                </a:solidFill>
                <a:latin typeface="Tahoma"/>
                <a:cs typeface="Tahoma"/>
              </a:rPr>
              <a:t>Brazilian </a:t>
            </a:r>
            <a:r>
              <a:rPr sz="1900" spc="135" dirty="0">
                <a:solidFill>
                  <a:srgbClr val="3C3C3C"/>
                </a:solidFill>
                <a:latin typeface="Tahoma"/>
                <a:cs typeface="Tahoma"/>
              </a:rPr>
              <a:t> </a:t>
            </a:r>
            <a:r>
              <a:rPr sz="1900" spc="155" dirty="0">
                <a:solidFill>
                  <a:srgbClr val="3C3C3C"/>
                </a:solidFill>
                <a:latin typeface="Tahoma"/>
                <a:cs typeface="Tahoma"/>
              </a:rPr>
              <a:t>government </a:t>
            </a:r>
            <a:r>
              <a:rPr sz="1900" spc="120" dirty="0">
                <a:solidFill>
                  <a:srgbClr val="3C3C3C"/>
                </a:solidFill>
                <a:latin typeface="Tahoma"/>
                <a:cs typeface="Tahoma"/>
              </a:rPr>
              <a:t>has </a:t>
            </a:r>
            <a:r>
              <a:rPr sz="1900" spc="210" dirty="0">
                <a:solidFill>
                  <a:srgbClr val="3C3C3C"/>
                </a:solidFill>
                <a:latin typeface="Tahoma"/>
                <a:cs typeface="Tahoma"/>
              </a:rPr>
              <a:t>made </a:t>
            </a:r>
            <a:r>
              <a:rPr sz="1900" spc="135" dirty="0">
                <a:solidFill>
                  <a:srgbClr val="3C3C3C"/>
                </a:solidFill>
                <a:latin typeface="Tahoma"/>
                <a:cs typeface="Tahoma"/>
              </a:rPr>
              <a:t>conscious </a:t>
            </a:r>
            <a:r>
              <a:rPr sz="1900" spc="140" dirty="0">
                <a:solidFill>
                  <a:srgbClr val="3C3C3C"/>
                </a:solidFill>
                <a:latin typeface="Tahoma"/>
                <a:cs typeface="Tahoma"/>
              </a:rPr>
              <a:t> </a:t>
            </a:r>
            <a:r>
              <a:rPr sz="1900" spc="80" dirty="0">
                <a:solidFill>
                  <a:srgbClr val="3C3C3C"/>
                </a:solidFill>
                <a:latin typeface="Tahoma"/>
                <a:cs typeface="Tahoma"/>
              </a:rPr>
              <a:t>efforts </a:t>
            </a:r>
            <a:r>
              <a:rPr sz="1900" spc="140" dirty="0">
                <a:solidFill>
                  <a:srgbClr val="3C3C3C"/>
                </a:solidFill>
                <a:latin typeface="Tahoma"/>
                <a:cs typeface="Tahoma"/>
              </a:rPr>
              <a:t>to </a:t>
            </a:r>
            <a:r>
              <a:rPr sz="1900" spc="120" dirty="0">
                <a:solidFill>
                  <a:srgbClr val="3C3C3C"/>
                </a:solidFill>
                <a:latin typeface="Tahoma"/>
                <a:cs typeface="Tahoma"/>
              </a:rPr>
              <a:t>address </a:t>
            </a:r>
            <a:r>
              <a:rPr sz="1900" spc="150" dirty="0">
                <a:solidFill>
                  <a:srgbClr val="3C3C3C"/>
                </a:solidFill>
                <a:latin typeface="Tahoma"/>
                <a:cs typeface="Tahoma"/>
              </a:rPr>
              <a:t>the </a:t>
            </a:r>
            <a:r>
              <a:rPr sz="1900" spc="110" dirty="0">
                <a:solidFill>
                  <a:srgbClr val="3C3C3C"/>
                </a:solidFill>
                <a:latin typeface="Tahoma"/>
                <a:cs typeface="Tahoma"/>
              </a:rPr>
              <a:t>trash </a:t>
            </a:r>
            <a:r>
              <a:rPr sz="1900" spc="185" dirty="0">
                <a:solidFill>
                  <a:srgbClr val="3C3C3C"/>
                </a:solidFill>
                <a:latin typeface="Tahoma"/>
                <a:cs typeface="Tahoma"/>
              </a:rPr>
              <a:t>problem </a:t>
            </a:r>
            <a:r>
              <a:rPr sz="1900" spc="190" dirty="0">
                <a:solidFill>
                  <a:srgbClr val="3C3C3C"/>
                </a:solidFill>
                <a:latin typeface="Tahoma"/>
                <a:cs typeface="Tahoma"/>
              </a:rPr>
              <a:t> </a:t>
            </a:r>
            <a:r>
              <a:rPr sz="1900" spc="180" dirty="0">
                <a:solidFill>
                  <a:srgbClr val="3C3C3C"/>
                </a:solidFill>
                <a:latin typeface="Tahoma"/>
                <a:cs typeface="Tahoma"/>
              </a:rPr>
              <a:t>and </a:t>
            </a:r>
            <a:r>
              <a:rPr sz="1900" spc="120" dirty="0">
                <a:solidFill>
                  <a:srgbClr val="3C3C3C"/>
                </a:solidFill>
                <a:latin typeface="Tahoma"/>
                <a:cs typeface="Tahoma"/>
              </a:rPr>
              <a:t>has </a:t>
            </a:r>
            <a:r>
              <a:rPr sz="1900" spc="190" dirty="0">
                <a:solidFill>
                  <a:srgbClr val="3C3C3C"/>
                </a:solidFill>
                <a:latin typeface="Tahoma"/>
                <a:cs typeface="Tahoma"/>
              </a:rPr>
              <a:t>implemented </a:t>
            </a:r>
            <a:r>
              <a:rPr sz="1900" spc="130" dirty="0">
                <a:solidFill>
                  <a:srgbClr val="3C3C3C"/>
                </a:solidFill>
                <a:latin typeface="Tahoma"/>
                <a:cs typeface="Tahoma"/>
              </a:rPr>
              <a:t>policies </a:t>
            </a:r>
            <a:r>
              <a:rPr sz="1900" spc="140" dirty="0">
                <a:solidFill>
                  <a:srgbClr val="3C3C3C"/>
                </a:solidFill>
                <a:latin typeface="Tahoma"/>
                <a:cs typeface="Tahoma"/>
              </a:rPr>
              <a:t>to </a:t>
            </a:r>
            <a:r>
              <a:rPr sz="1900" spc="145" dirty="0">
                <a:solidFill>
                  <a:srgbClr val="3C3C3C"/>
                </a:solidFill>
                <a:latin typeface="Tahoma"/>
                <a:cs typeface="Tahoma"/>
              </a:rPr>
              <a:t> </a:t>
            </a:r>
            <a:r>
              <a:rPr sz="1900" spc="114" dirty="0">
                <a:solidFill>
                  <a:srgbClr val="3C3C3C"/>
                </a:solidFill>
                <a:latin typeface="Tahoma"/>
                <a:cs typeface="Tahoma"/>
              </a:rPr>
              <a:t>ensure </a:t>
            </a:r>
            <a:r>
              <a:rPr sz="1900" spc="120" dirty="0">
                <a:solidFill>
                  <a:srgbClr val="3C3C3C"/>
                </a:solidFill>
                <a:latin typeface="Tahoma"/>
                <a:cs typeface="Tahoma"/>
              </a:rPr>
              <a:t>this </a:t>
            </a:r>
            <a:r>
              <a:rPr sz="1900" spc="75" dirty="0">
                <a:solidFill>
                  <a:srgbClr val="3C3C3C"/>
                </a:solidFill>
                <a:latin typeface="Tahoma"/>
                <a:cs typeface="Tahoma"/>
              </a:rPr>
              <a:t>is </a:t>
            </a:r>
            <a:r>
              <a:rPr sz="1900" spc="125" dirty="0">
                <a:solidFill>
                  <a:srgbClr val="3C3C3C"/>
                </a:solidFill>
                <a:latin typeface="Tahoma"/>
                <a:cs typeface="Tahoma"/>
              </a:rPr>
              <a:t>carried </a:t>
            </a:r>
            <a:r>
              <a:rPr sz="1900" spc="70" dirty="0">
                <a:solidFill>
                  <a:srgbClr val="3C3C3C"/>
                </a:solidFill>
                <a:latin typeface="Tahoma"/>
                <a:cs typeface="Tahoma"/>
              </a:rPr>
              <a:t>out. </a:t>
            </a:r>
            <a:r>
              <a:rPr sz="1900" spc="130" dirty="0">
                <a:solidFill>
                  <a:srgbClr val="3C3C3C"/>
                </a:solidFill>
                <a:latin typeface="Tahoma"/>
                <a:cs typeface="Tahoma"/>
              </a:rPr>
              <a:t>Brazil </a:t>
            </a:r>
            <a:r>
              <a:rPr sz="1900" spc="75" dirty="0">
                <a:solidFill>
                  <a:srgbClr val="3C3C3C"/>
                </a:solidFill>
                <a:latin typeface="Tahoma"/>
                <a:cs typeface="Tahoma"/>
              </a:rPr>
              <a:t>is </a:t>
            </a:r>
            <a:r>
              <a:rPr sz="1900" spc="175" dirty="0">
                <a:solidFill>
                  <a:srgbClr val="3C3C3C"/>
                </a:solidFill>
                <a:latin typeface="Tahoma"/>
                <a:cs typeface="Tahoma"/>
              </a:rPr>
              <a:t>on </a:t>
            </a:r>
            <a:r>
              <a:rPr sz="1900" spc="180" dirty="0">
                <a:solidFill>
                  <a:srgbClr val="3C3C3C"/>
                </a:solidFill>
                <a:latin typeface="Tahoma"/>
                <a:cs typeface="Tahoma"/>
              </a:rPr>
              <a:t> </a:t>
            </a:r>
            <a:r>
              <a:rPr sz="1900" spc="150" dirty="0">
                <a:solidFill>
                  <a:srgbClr val="3C3C3C"/>
                </a:solidFill>
                <a:latin typeface="Tahoma"/>
                <a:cs typeface="Tahoma"/>
              </a:rPr>
              <a:t>the </a:t>
            </a:r>
            <a:r>
              <a:rPr sz="1900" spc="130" dirty="0">
                <a:solidFill>
                  <a:srgbClr val="3C3C3C"/>
                </a:solidFill>
                <a:latin typeface="Tahoma"/>
                <a:cs typeface="Tahoma"/>
              </a:rPr>
              <a:t>right </a:t>
            </a:r>
            <a:r>
              <a:rPr sz="1900" spc="135" dirty="0">
                <a:solidFill>
                  <a:srgbClr val="3C3C3C"/>
                </a:solidFill>
                <a:latin typeface="Tahoma"/>
                <a:cs typeface="Tahoma"/>
              </a:rPr>
              <a:t>track </a:t>
            </a:r>
            <a:r>
              <a:rPr sz="1900" spc="140" dirty="0">
                <a:solidFill>
                  <a:srgbClr val="3C3C3C"/>
                </a:solidFill>
                <a:latin typeface="Tahoma"/>
                <a:cs typeface="Tahoma"/>
              </a:rPr>
              <a:t>to </a:t>
            </a:r>
            <a:r>
              <a:rPr sz="1900" spc="145" dirty="0">
                <a:solidFill>
                  <a:srgbClr val="3C3C3C"/>
                </a:solidFill>
                <a:latin typeface="Tahoma"/>
                <a:cs typeface="Tahoma"/>
              </a:rPr>
              <a:t>developing </a:t>
            </a:r>
            <a:r>
              <a:rPr sz="1900" spc="114" dirty="0">
                <a:solidFill>
                  <a:srgbClr val="3C3C3C"/>
                </a:solidFill>
                <a:latin typeface="Tahoma"/>
                <a:cs typeface="Tahoma"/>
              </a:rPr>
              <a:t>a </a:t>
            </a:r>
            <a:r>
              <a:rPr sz="1900" spc="120" dirty="0">
                <a:solidFill>
                  <a:srgbClr val="3C3C3C"/>
                </a:solidFill>
                <a:latin typeface="Tahoma"/>
                <a:cs typeface="Tahoma"/>
              </a:rPr>
              <a:t> </a:t>
            </a:r>
            <a:r>
              <a:rPr sz="1900" spc="150" dirty="0">
                <a:solidFill>
                  <a:srgbClr val="3C3C3C"/>
                </a:solidFill>
                <a:latin typeface="Tahoma"/>
                <a:cs typeface="Tahoma"/>
              </a:rPr>
              <a:t>framework </a:t>
            </a:r>
            <a:r>
              <a:rPr sz="1900" spc="85" dirty="0">
                <a:solidFill>
                  <a:srgbClr val="3C3C3C"/>
                </a:solidFill>
                <a:latin typeface="Tahoma"/>
                <a:cs typeface="Tahoma"/>
              </a:rPr>
              <a:t>for </a:t>
            </a:r>
            <a:r>
              <a:rPr sz="1900" spc="175" dirty="0">
                <a:solidFill>
                  <a:srgbClr val="3C3C3C"/>
                </a:solidFill>
                <a:latin typeface="Tahoma"/>
                <a:cs typeface="Tahoma"/>
              </a:rPr>
              <a:t>managing </a:t>
            </a:r>
            <a:r>
              <a:rPr sz="1900" spc="140" dirty="0">
                <a:solidFill>
                  <a:srgbClr val="3C3C3C"/>
                </a:solidFill>
                <a:latin typeface="Tahoma"/>
                <a:cs typeface="Tahoma"/>
              </a:rPr>
              <a:t>water </a:t>
            </a:r>
            <a:r>
              <a:rPr sz="1900" spc="145" dirty="0">
                <a:solidFill>
                  <a:srgbClr val="3C3C3C"/>
                </a:solidFill>
                <a:latin typeface="Tahoma"/>
                <a:cs typeface="Tahoma"/>
              </a:rPr>
              <a:t> </a:t>
            </a:r>
            <a:r>
              <a:rPr sz="1900" spc="100" dirty="0">
                <a:solidFill>
                  <a:srgbClr val="3C3C3C"/>
                </a:solidFill>
                <a:latin typeface="Tahoma"/>
                <a:cs typeface="Tahoma"/>
              </a:rPr>
              <a:t>resources </a:t>
            </a:r>
            <a:r>
              <a:rPr sz="1900" spc="145" dirty="0">
                <a:solidFill>
                  <a:srgbClr val="3C3C3C"/>
                </a:solidFill>
                <a:latin typeface="Tahoma"/>
                <a:cs typeface="Tahoma"/>
              </a:rPr>
              <a:t>that </a:t>
            </a:r>
            <a:r>
              <a:rPr sz="1900" spc="120" dirty="0">
                <a:solidFill>
                  <a:srgbClr val="3C3C3C"/>
                </a:solidFill>
                <a:latin typeface="Tahoma"/>
                <a:cs typeface="Tahoma"/>
              </a:rPr>
              <a:t>aligns </a:t>
            </a:r>
            <a:r>
              <a:rPr sz="1900" spc="180" dirty="0">
                <a:solidFill>
                  <a:srgbClr val="3C3C3C"/>
                </a:solidFill>
                <a:latin typeface="Tahoma"/>
                <a:cs typeface="Tahoma"/>
              </a:rPr>
              <a:t>with </a:t>
            </a:r>
            <a:r>
              <a:rPr sz="1900" spc="150" dirty="0">
                <a:solidFill>
                  <a:srgbClr val="3C3C3C"/>
                </a:solidFill>
                <a:latin typeface="Tahoma"/>
                <a:cs typeface="Tahoma"/>
              </a:rPr>
              <a:t>the </a:t>
            </a:r>
            <a:r>
              <a:rPr sz="1900" spc="114" dirty="0">
                <a:solidFill>
                  <a:srgbClr val="3C3C3C"/>
                </a:solidFill>
                <a:latin typeface="Tahoma"/>
                <a:cs typeface="Tahoma"/>
              </a:rPr>
              <a:t>water- </a:t>
            </a:r>
            <a:r>
              <a:rPr sz="1900" spc="120" dirty="0">
                <a:solidFill>
                  <a:srgbClr val="3C3C3C"/>
                </a:solidFill>
                <a:latin typeface="Tahoma"/>
                <a:cs typeface="Tahoma"/>
              </a:rPr>
              <a:t> </a:t>
            </a:r>
            <a:r>
              <a:rPr sz="1900" spc="125" dirty="0">
                <a:solidFill>
                  <a:srgbClr val="3C3C3C"/>
                </a:solidFill>
                <a:latin typeface="Tahoma"/>
                <a:cs typeface="Tahoma"/>
              </a:rPr>
              <a:t>related </a:t>
            </a:r>
            <a:r>
              <a:rPr sz="1900" spc="180" dirty="0">
                <a:solidFill>
                  <a:srgbClr val="3C3C3C"/>
                </a:solidFill>
                <a:latin typeface="Tahoma"/>
                <a:cs typeface="Tahoma"/>
              </a:rPr>
              <a:t>OECD </a:t>
            </a:r>
            <a:r>
              <a:rPr sz="1900" spc="105" dirty="0">
                <a:solidFill>
                  <a:srgbClr val="3C3C3C"/>
                </a:solidFill>
                <a:latin typeface="Tahoma"/>
                <a:cs typeface="Tahoma"/>
              </a:rPr>
              <a:t>legislative </a:t>
            </a:r>
            <a:r>
              <a:rPr sz="1900" spc="120" dirty="0">
                <a:solidFill>
                  <a:srgbClr val="3C3C3C"/>
                </a:solidFill>
                <a:latin typeface="Tahoma"/>
                <a:cs typeface="Tahoma"/>
              </a:rPr>
              <a:t>instrument. </a:t>
            </a:r>
            <a:r>
              <a:rPr sz="1900" spc="125" dirty="0">
                <a:solidFill>
                  <a:srgbClr val="3C3C3C"/>
                </a:solidFill>
                <a:latin typeface="Tahoma"/>
                <a:cs typeface="Tahoma"/>
              </a:rPr>
              <a:t> </a:t>
            </a:r>
            <a:r>
              <a:rPr sz="1900" spc="130" dirty="0">
                <a:solidFill>
                  <a:srgbClr val="3C3C3C"/>
                </a:solidFill>
                <a:latin typeface="Tahoma"/>
                <a:cs typeface="Tahoma"/>
              </a:rPr>
              <a:t>Brazil </a:t>
            </a:r>
            <a:r>
              <a:rPr sz="1900" spc="120" dirty="0">
                <a:solidFill>
                  <a:srgbClr val="3C3C3C"/>
                </a:solidFill>
                <a:latin typeface="Tahoma"/>
                <a:cs typeface="Tahoma"/>
              </a:rPr>
              <a:t>has </a:t>
            </a:r>
            <a:r>
              <a:rPr sz="1900" spc="135" dirty="0">
                <a:solidFill>
                  <a:srgbClr val="3C3C3C"/>
                </a:solidFill>
                <a:latin typeface="Tahoma"/>
                <a:cs typeface="Tahoma"/>
              </a:rPr>
              <a:t>created </a:t>
            </a:r>
            <a:r>
              <a:rPr sz="1900" spc="155" dirty="0">
                <a:solidFill>
                  <a:srgbClr val="3C3C3C"/>
                </a:solidFill>
                <a:latin typeface="Tahoma"/>
                <a:cs typeface="Tahoma"/>
              </a:rPr>
              <a:t>extended </a:t>
            </a:r>
            <a:r>
              <a:rPr sz="1900" spc="150" dirty="0">
                <a:solidFill>
                  <a:srgbClr val="3C3C3C"/>
                </a:solidFill>
                <a:latin typeface="Tahoma"/>
                <a:cs typeface="Tahoma"/>
              </a:rPr>
              <a:t>producer </a:t>
            </a:r>
            <a:r>
              <a:rPr sz="1900" spc="-580" dirty="0">
                <a:solidFill>
                  <a:srgbClr val="3C3C3C"/>
                </a:solidFill>
                <a:latin typeface="Tahoma"/>
                <a:cs typeface="Tahoma"/>
              </a:rPr>
              <a:t> </a:t>
            </a:r>
            <a:r>
              <a:rPr sz="1900" spc="120" dirty="0">
                <a:solidFill>
                  <a:srgbClr val="3C3C3C"/>
                </a:solidFill>
                <a:latin typeface="Tahoma"/>
                <a:cs typeface="Tahoma"/>
              </a:rPr>
              <a:t>responsibility</a:t>
            </a:r>
            <a:r>
              <a:rPr sz="1900" spc="-114" dirty="0">
                <a:solidFill>
                  <a:srgbClr val="3C3C3C"/>
                </a:solidFill>
                <a:latin typeface="Tahoma"/>
                <a:cs typeface="Tahoma"/>
              </a:rPr>
              <a:t> </a:t>
            </a:r>
            <a:r>
              <a:rPr sz="1900" spc="150" dirty="0">
                <a:solidFill>
                  <a:srgbClr val="3C3C3C"/>
                </a:solidFill>
                <a:latin typeface="Tahoma"/>
                <a:cs typeface="Tahoma"/>
              </a:rPr>
              <a:t>programs</a:t>
            </a:r>
            <a:r>
              <a:rPr sz="1900" spc="-114" dirty="0">
                <a:solidFill>
                  <a:srgbClr val="3C3C3C"/>
                </a:solidFill>
                <a:latin typeface="Tahoma"/>
                <a:cs typeface="Tahoma"/>
              </a:rPr>
              <a:t> </a:t>
            </a:r>
            <a:r>
              <a:rPr sz="1900" spc="85" dirty="0">
                <a:solidFill>
                  <a:srgbClr val="3C3C3C"/>
                </a:solidFill>
                <a:latin typeface="Tahoma"/>
                <a:cs typeface="Tahoma"/>
              </a:rPr>
              <a:t>for</a:t>
            </a:r>
            <a:r>
              <a:rPr sz="1900" spc="-110" dirty="0">
                <a:solidFill>
                  <a:srgbClr val="3C3C3C"/>
                </a:solidFill>
                <a:latin typeface="Tahoma"/>
                <a:cs typeface="Tahoma"/>
              </a:rPr>
              <a:t> </a:t>
            </a:r>
            <a:r>
              <a:rPr sz="1900" spc="130" dirty="0">
                <a:solidFill>
                  <a:srgbClr val="3C3C3C"/>
                </a:solidFill>
                <a:latin typeface="Tahoma"/>
                <a:cs typeface="Tahoma"/>
              </a:rPr>
              <a:t>solid</a:t>
            </a:r>
            <a:r>
              <a:rPr sz="1900" spc="-114" dirty="0">
                <a:solidFill>
                  <a:srgbClr val="3C3C3C"/>
                </a:solidFill>
                <a:latin typeface="Tahoma"/>
                <a:cs typeface="Tahoma"/>
              </a:rPr>
              <a:t> </a:t>
            </a:r>
            <a:r>
              <a:rPr sz="1900" spc="135" dirty="0">
                <a:solidFill>
                  <a:srgbClr val="3C3C3C"/>
                </a:solidFill>
                <a:latin typeface="Tahoma"/>
                <a:cs typeface="Tahoma"/>
              </a:rPr>
              <a:t>waste </a:t>
            </a:r>
            <a:r>
              <a:rPr sz="1900" spc="-580" dirty="0">
                <a:solidFill>
                  <a:srgbClr val="3C3C3C"/>
                </a:solidFill>
                <a:latin typeface="Tahoma"/>
                <a:cs typeface="Tahoma"/>
              </a:rPr>
              <a:t> </a:t>
            </a:r>
            <a:r>
              <a:rPr sz="1900" spc="185" dirty="0">
                <a:solidFill>
                  <a:srgbClr val="3C3C3C"/>
                </a:solidFill>
                <a:latin typeface="Tahoma"/>
                <a:cs typeface="Tahoma"/>
              </a:rPr>
              <a:t>management </a:t>
            </a:r>
            <a:r>
              <a:rPr sz="1900" spc="180" dirty="0">
                <a:solidFill>
                  <a:srgbClr val="3C3C3C"/>
                </a:solidFill>
                <a:latin typeface="Tahoma"/>
                <a:cs typeface="Tahoma"/>
              </a:rPr>
              <a:t>and </a:t>
            </a:r>
            <a:r>
              <a:rPr sz="1900" spc="140" dirty="0">
                <a:solidFill>
                  <a:srgbClr val="3C3C3C"/>
                </a:solidFill>
                <a:latin typeface="Tahoma"/>
                <a:cs typeface="Tahoma"/>
              </a:rPr>
              <a:t>closed </a:t>
            </a:r>
            <a:r>
              <a:rPr sz="1900" spc="160" dirty="0">
                <a:solidFill>
                  <a:srgbClr val="3C3C3C"/>
                </a:solidFill>
                <a:latin typeface="Tahoma"/>
                <a:cs typeface="Tahoma"/>
              </a:rPr>
              <a:t>numerous </a:t>
            </a:r>
            <a:r>
              <a:rPr sz="1900" spc="165" dirty="0">
                <a:solidFill>
                  <a:srgbClr val="3C3C3C"/>
                </a:solidFill>
                <a:latin typeface="Tahoma"/>
                <a:cs typeface="Tahoma"/>
              </a:rPr>
              <a:t> </a:t>
            </a:r>
            <a:r>
              <a:rPr sz="1900" spc="145" dirty="0">
                <a:solidFill>
                  <a:srgbClr val="3C3C3C"/>
                </a:solidFill>
                <a:latin typeface="Tahoma"/>
                <a:cs typeface="Tahoma"/>
              </a:rPr>
              <a:t>unregulated</a:t>
            </a:r>
            <a:r>
              <a:rPr sz="1900" spc="-114" dirty="0">
                <a:solidFill>
                  <a:srgbClr val="3C3C3C"/>
                </a:solidFill>
                <a:latin typeface="Tahoma"/>
                <a:cs typeface="Tahoma"/>
              </a:rPr>
              <a:t> </a:t>
            </a:r>
            <a:r>
              <a:rPr sz="1900" spc="110" dirty="0">
                <a:solidFill>
                  <a:srgbClr val="3C3C3C"/>
                </a:solidFill>
                <a:latin typeface="Tahoma"/>
                <a:cs typeface="Tahoma"/>
              </a:rPr>
              <a:t>trash</a:t>
            </a:r>
            <a:r>
              <a:rPr sz="1900" spc="-110" dirty="0">
                <a:solidFill>
                  <a:srgbClr val="3C3C3C"/>
                </a:solidFill>
                <a:latin typeface="Tahoma"/>
                <a:cs typeface="Tahoma"/>
              </a:rPr>
              <a:t> </a:t>
            </a:r>
            <a:r>
              <a:rPr sz="1900" spc="150" dirty="0">
                <a:solidFill>
                  <a:srgbClr val="3C3C3C"/>
                </a:solidFill>
                <a:latin typeface="Tahoma"/>
                <a:cs typeface="Tahoma"/>
              </a:rPr>
              <a:t>dumps.</a:t>
            </a:r>
            <a:r>
              <a:rPr sz="1900" spc="-114" dirty="0">
                <a:solidFill>
                  <a:srgbClr val="3C3C3C"/>
                </a:solidFill>
                <a:latin typeface="Tahoma"/>
                <a:cs typeface="Tahoma"/>
              </a:rPr>
              <a:t> </a:t>
            </a:r>
            <a:r>
              <a:rPr sz="1900" spc="100" dirty="0">
                <a:solidFill>
                  <a:srgbClr val="3C3C3C"/>
                </a:solidFill>
                <a:latin typeface="Tahoma"/>
                <a:cs typeface="Tahoma"/>
              </a:rPr>
              <a:t>The</a:t>
            </a:r>
            <a:r>
              <a:rPr sz="1900" spc="-110" dirty="0">
                <a:solidFill>
                  <a:srgbClr val="3C3C3C"/>
                </a:solidFill>
                <a:latin typeface="Tahoma"/>
                <a:cs typeface="Tahoma"/>
              </a:rPr>
              <a:t> </a:t>
            </a:r>
            <a:r>
              <a:rPr sz="1900" spc="90" dirty="0">
                <a:solidFill>
                  <a:srgbClr val="3C3C3C"/>
                </a:solidFill>
                <a:latin typeface="Tahoma"/>
                <a:cs typeface="Tahoma"/>
              </a:rPr>
              <a:t>rates</a:t>
            </a:r>
            <a:r>
              <a:rPr sz="1900" spc="-110" dirty="0">
                <a:solidFill>
                  <a:srgbClr val="3C3C3C"/>
                </a:solidFill>
                <a:latin typeface="Tahoma"/>
                <a:cs typeface="Tahoma"/>
              </a:rPr>
              <a:t> </a:t>
            </a:r>
            <a:r>
              <a:rPr sz="1900" spc="95" dirty="0">
                <a:solidFill>
                  <a:srgbClr val="3C3C3C"/>
                </a:solidFill>
                <a:latin typeface="Tahoma"/>
                <a:cs typeface="Tahoma"/>
              </a:rPr>
              <a:t>of </a:t>
            </a:r>
            <a:r>
              <a:rPr sz="1900" spc="-580" dirty="0">
                <a:solidFill>
                  <a:srgbClr val="3C3C3C"/>
                </a:solidFill>
                <a:latin typeface="Tahoma"/>
                <a:cs typeface="Tahoma"/>
              </a:rPr>
              <a:t> </a:t>
            </a:r>
            <a:r>
              <a:rPr sz="1900" spc="135" dirty="0">
                <a:solidFill>
                  <a:srgbClr val="3C3C3C"/>
                </a:solidFill>
                <a:latin typeface="Tahoma"/>
                <a:cs typeface="Tahoma"/>
              </a:rPr>
              <a:t>waste</a:t>
            </a:r>
            <a:r>
              <a:rPr sz="1900" spc="-105" dirty="0">
                <a:solidFill>
                  <a:srgbClr val="3C3C3C"/>
                </a:solidFill>
                <a:latin typeface="Tahoma"/>
                <a:cs typeface="Tahoma"/>
              </a:rPr>
              <a:t> </a:t>
            </a:r>
            <a:r>
              <a:rPr sz="1900" spc="145" dirty="0">
                <a:solidFill>
                  <a:srgbClr val="3C3C3C"/>
                </a:solidFill>
                <a:latin typeface="Tahoma"/>
                <a:cs typeface="Tahoma"/>
              </a:rPr>
              <a:t>collection</a:t>
            </a:r>
            <a:r>
              <a:rPr sz="1900" spc="-105" dirty="0">
                <a:solidFill>
                  <a:srgbClr val="3C3C3C"/>
                </a:solidFill>
                <a:latin typeface="Tahoma"/>
                <a:cs typeface="Tahoma"/>
              </a:rPr>
              <a:t> </a:t>
            </a:r>
            <a:r>
              <a:rPr sz="1900" spc="180" dirty="0">
                <a:solidFill>
                  <a:srgbClr val="3C3C3C"/>
                </a:solidFill>
                <a:latin typeface="Tahoma"/>
                <a:cs typeface="Tahoma"/>
              </a:rPr>
              <a:t>and</a:t>
            </a:r>
            <a:r>
              <a:rPr sz="1900" spc="-105" dirty="0">
                <a:solidFill>
                  <a:srgbClr val="3C3C3C"/>
                </a:solidFill>
                <a:latin typeface="Tahoma"/>
                <a:cs typeface="Tahoma"/>
              </a:rPr>
              <a:t> </a:t>
            </a:r>
            <a:r>
              <a:rPr sz="1900" spc="150" dirty="0">
                <a:solidFill>
                  <a:srgbClr val="3C3C3C"/>
                </a:solidFill>
                <a:latin typeface="Tahoma"/>
                <a:cs typeface="Tahoma"/>
              </a:rPr>
              <a:t>the</a:t>
            </a:r>
            <a:r>
              <a:rPr sz="1900" spc="-105" dirty="0">
                <a:solidFill>
                  <a:srgbClr val="3C3C3C"/>
                </a:solidFill>
                <a:latin typeface="Tahoma"/>
                <a:cs typeface="Tahoma"/>
              </a:rPr>
              <a:t> </a:t>
            </a:r>
            <a:r>
              <a:rPr sz="1900" spc="145" dirty="0">
                <a:solidFill>
                  <a:srgbClr val="3C3C3C"/>
                </a:solidFill>
                <a:latin typeface="Tahoma"/>
                <a:cs typeface="Tahoma"/>
              </a:rPr>
              <a:t>proportion</a:t>
            </a:r>
            <a:r>
              <a:rPr sz="1900" spc="-105" dirty="0">
                <a:solidFill>
                  <a:srgbClr val="3C3C3C"/>
                </a:solidFill>
                <a:latin typeface="Tahoma"/>
                <a:cs typeface="Tahoma"/>
              </a:rPr>
              <a:t> </a:t>
            </a:r>
            <a:r>
              <a:rPr sz="1900" spc="95" dirty="0">
                <a:solidFill>
                  <a:srgbClr val="3C3C3C"/>
                </a:solidFill>
                <a:latin typeface="Tahoma"/>
                <a:cs typeface="Tahoma"/>
              </a:rPr>
              <a:t>of </a:t>
            </a:r>
            <a:r>
              <a:rPr sz="1900" spc="-580" dirty="0">
                <a:solidFill>
                  <a:srgbClr val="3C3C3C"/>
                </a:solidFill>
                <a:latin typeface="Tahoma"/>
                <a:cs typeface="Tahoma"/>
              </a:rPr>
              <a:t> </a:t>
            </a:r>
            <a:r>
              <a:rPr sz="1900" spc="114" dirty="0">
                <a:solidFill>
                  <a:srgbClr val="3C3C3C"/>
                </a:solidFill>
                <a:latin typeface="Tahoma"/>
                <a:cs typeface="Tahoma"/>
              </a:rPr>
              <a:t>separate </a:t>
            </a:r>
            <a:r>
              <a:rPr sz="1900" spc="135" dirty="0">
                <a:solidFill>
                  <a:srgbClr val="3C3C3C"/>
                </a:solidFill>
                <a:latin typeface="Tahoma"/>
                <a:cs typeface="Tahoma"/>
              </a:rPr>
              <a:t>collections </a:t>
            </a:r>
            <a:r>
              <a:rPr sz="1900" spc="95" dirty="0">
                <a:solidFill>
                  <a:srgbClr val="3C3C3C"/>
                </a:solidFill>
                <a:latin typeface="Tahoma"/>
                <a:cs typeface="Tahoma"/>
              </a:rPr>
              <a:t>are </a:t>
            </a:r>
            <a:r>
              <a:rPr sz="1900" spc="130" dirty="0">
                <a:solidFill>
                  <a:srgbClr val="3C3C3C"/>
                </a:solidFill>
                <a:latin typeface="Tahoma"/>
                <a:cs typeface="Tahoma"/>
              </a:rPr>
              <a:t>gradually </a:t>
            </a:r>
            <a:r>
              <a:rPr sz="1900" spc="135" dirty="0">
                <a:solidFill>
                  <a:srgbClr val="3C3C3C"/>
                </a:solidFill>
                <a:latin typeface="Tahoma"/>
                <a:cs typeface="Tahoma"/>
              </a:rPr>
              <a:t> </a:t>
            </a:r>
            <a:r>
              <a:rPr sz="1900" spc="70" dirty="0">
                <a:solidFill>
                  <a:srgbClr val="3C3C3C"/>
                </a:solidFill>
                <a:latin typeface="Tahoma"/>
                <a:cs typeface="Tahoma"/>
              </a:rPr>
              <a:t>rising.</a:t>
            </a:r>
            <a:r>
              <a:rPr sz="1900" spc="-105" dirty="0">
                <a:solidFill>
                  <a:srgbClr val="3C3C3C"/>
                </a:solidFill>
                <a:latin typeface="Tahoma"/>
                <a:cs typeface="Tahoma"/>
              </a:rPr>
              <a:t> </a:t>
            </a:r>
            <a:r>
              <a:rPr sz="1900" spc="125" dirty="0">
                <a:solidFill>
                  <a:srgbClr val="3C3C3C"/>
                </a:solidFill>
                <a:latin typeface="Tahoma"/>
                <a:cs typeface="Tahoma"/>
              </a:rPr>
              <a:t>Open-air</a:t>
            </a:r>
            <a:r>
              <a:rPr sz="1900" spc="-100" dirty="0">
                <a:solidFill>
                  <a:srgbClr val="3C3C3C"/>
                </a:solidFill>
                <a:latin typeface="Tahoma"/>
                <a:cs typeface="Tahoma"/>
              </a:rPr>
              <a:t> </a:t>
            </a:r>
            <a:r>
              <a:rPr sz="1900" spc="120" dirty="0">
                <a:solidFill>
                  <a:srgbClr val="3C3C3C"/>
                </a:solidFill>
                <a:latin typeface="Tahoma"/>
                <a:cs typeface="Tahoma"/>
              </a:rPr>
              <a:t>landfills</a:t>
            </a:r>
            <a:r>
              <a:rPr sz="1900" spc="-100" dirty="0">
                <a:solidFill>
                  <a:srgbClr val="3C3C3C"/>
                </a:solidFill>
                <a:latin typeface="Tahoma"/>
                <a:cs typeface="Tahoma"/>
              </a:rPr>
              <a:t> </a:t>
            </a:r>
            <a:r>
              <a:rPr sz="1900" spc="105" dirty="0">
                <a:solidFill>
                  <a:srgbClr val="3C3C3C"/>
                </a:solidFill>
                <a:latin typeface="Tahoma"/>
                <a:cs typeface="Tahoma"/>
              </a:rPr>
              <a:t>still</a:t>
            </a:r>
            <a:r>
              <a:rPr sz="1900" spc="-100" dirty="0">
                <a:solidFill>
                  <a:srgbClr val="3C3C3C"/>
                </a:solidFill>
                <a:latin typeface="Tahoma"/>
                <a:cs typeface="Tahoma"/>
              </a:rPr>
              <a:t> </a:t>
            </a:r>
            <a:r>
              <a:rPr sz="1900" spc="50" dirty="0">
                <a:solidFill>
                  <a:srgbClr val="3C3C3C"/>
                </a:solidFill>
                <a:latin typeface="Tahoma"/>
                <a:cs typeface="Tahoma"/>
              </a:rPr>
              <a:t>exist,</a:t>
            </a:r>
            <a:r>
              <a:rPr sz="1900" spc="-105" dirty="0">
                <a:solidFill>
                  <a:srgbClr val="3C3C3C"/>
                </a:solidFill>
                <a:latin typeface="Tahoma"/>
                <a:cs typeface="Tahoma"/>
              </a:rPr>
              <a:t> </a:t>
            </a:r>
            <a:r>
              <a:rPr sz="1900" spc="135" dirty="0">
                <a:solidFill>
                  <a:srgbClr val="3C3C3C"/>
                </a:solidFill>
                <a:latin typeface="Tahoma"/>
                <a:cs typeface="Tahoma"/>
              </a:rPr>
              <a:t>non- </a:t>
            </a:r>
            <a:r>
              <a:rPr sz="1900" spc="-575" dirty="0">
                <a:solidFill>
                  <a:srgbClr val="3C3C3C"/>
                </a:solidFill>
                <a:latin typeface="Tahoma"/>
                <a:cs typeface="Tahoma"/>
              </a:rPr>
              <a:t> </a:t>
            </a:r>
            <a:r>
              <a:rPr sz="1900" spc="105" dirty="0">
                <a:solidFill>
                  <a:srgbClr val="3C3C3C"/>
                </a:solidFill>
                <a:latin typeface="Tahoma"/>
                <a:cs typeface="Tahoma"/>
              </a:rPr>
              <a:t>selective </a:t>
            </a:r>
            <a:r>
              <a:rPr sz="1900" spc="145" dirty="0">
                <a:solidFill>
                  <a:srgbClr val="3C3C3C"/>
                </a:solidFill>
                <a:latin typeface="Tahoma"/>
                <a:cs typeface="Tahoma"/>
              </a:rPr>
              <a:t>collection </a:t>
            </a:r>
            <a:r>
              <a:rPr sz="1900" spc="130" dirty="0">
                <a:solidFill>
                  <a:srgbClr val="3C3C3C"/>
                </a:solidFill>
                <a:latin typeface="Tahoma"/>
                <a:cs typeface="Tahoma"/>
              </a:rPr>
              <a:t>practices </a:t>
            </a:r>
            <a:r>
              <a:rPr sz="1900" spc="95" dirty="0">
                <a:solidFill>
                  <a:srgbClr val="3C3C3C"/>
                </a:solidFill>
                <a:latin typeface="Tahoma"/>
                <a:cs typeface="Tahoma"/>
              </a:rPr>
              <a:t>are </a:t>
            </a:r>
            <a:r>
              <a:rPr sz="1900" spc="105" dirty="0">
                <a:solidFill>
                  <a:srgbClr val="3C3C3C"/>
                </a:solidFill>
                <a:latin typeface="Tahoma"/>
                <a:cs typeface="Tahoma"/>
              </a:rPr>
              <a:t>still </a:t>
            </a:r>
            <a:r>
              <a:rPr sz="1900" spc="110" dirty="0">
                <a:solidFill>
                  <a:srgbClr val="3C3C3C"/>
                </a:solidFill>
                <a:latin typeface="Tahoma"/>
                <a:cs typeface="Tahoma"/>
              </a:rPr>
              <a:t> </a:t>
            </a:r>
            <a:r>
              <a:rPr sz="1900" spc="95" dirty="0">
                <a:solidFill>
                  <a:srgbClr val="3C3C3C"/>
                </a:solidFill>
                <a:latin typeface="Tahoma"/>
                <a:cs typeface="Tahoma"/>
              </a:rPr>
              <a:t>prevalent, </a:t>
            </a:r>
            <a:r>
              <a:rPr sz="1900" spc="180" dirty="0">
                <a:solidFill>
                  <a:srgbClr val="3C3C3C"/>
                </a:solidFill>
                <a:latin typeface="Tahoma"/>
                <a:cs typeface="Tahoma"/>
              </a:rPr>
              <a:t>and </a:t>
            </a:r>
            <a:r>
              <a:rPr sz="1900" spc="110" dirty="0">
                <a:solidFill>
                  <a:srgbClr val="3C3C3C"/>
                </a:solidFill>
                <a:latin typeface="Tahoma"/>
                <a:cs typeface="Tahoma"/>
              </a:rPr>
              <a:t>trash </a:t>
            </a:r>
            <a:r>
              <a:rPr sz="1900" spc="95" dirty="0">
                <a:solidFill>
                  <a:srgbClr val="3C3C3C"/>
                </a:solidFill>
                <a:latin typeface="Tahoma"/>
                <a:cs typeface="Tahoma"/>
              </a:rPr>
              <a:t>recovery </a:t>
            </a:r>
            <a:r>
              <a:rPr sz="1900" spc="120" dirty="0">
                <a:solidFill>
                  <a:srgbClr val="3C3C3C"/>
                </a:solidFill>
                <a:latin typeface="Tahoma"/>
                <a:cs typeface="Tahoma"/>
              </a:rPr>
              <a:t>has </a:t>
            </a:r>
            <a:r>
              <a:rPr sz="1900" spc="160" dirty="0">
                <a:solidFill>
                  <a:srgbClr val="3C3C3C"/>
                </a:solidFill>
                <a:latin typeface="Tahoma"/>
                <a:cs typeface="Tahoma"/>
              </a:rPr>
              <a:t>not </a:t>
            </a:r>
            <a:r>
              <a:rPr sz="1900" spc="-580" dirty="0">
                <a:solidFill>
                  <a:srgbClr val="3C3C3C"/>
                </a:solidFill>
                <a:latin typeface="Tahoma"/>
                <a:cs typeface="Tahoma"/>
              </a:rPr>
              <a:t> </a:t>
            </a:r>
            <a:r>
              <a:rPr sz="1900" spc="165" dirty="0">
                <a:solidFill>
                  <a:srgbClr val="3C3C3C"/>
                </a:solidFill>
                <a:latin typeface="Tahoma"/>
                <a:cs typeface="Tahoma"/>
              </a:rPr>
              <a:t>improved</a:t>
            </a:r>
            <a:r>
              <a:rPr sz="1900" spc="-110" dirty="0">
                <a:solidFill>
                  <a:srgbClr val="3C3C3C"/>
                </a:solidFill>
                <a:latin typeface="Tahoma"/>
                <a:cs typeface="Tahoma"/>
              </a:rPr>
              <a:t> </a:t>
            </a:r>
            <a:r>
              <a:rPr sz="1900" spc="125" dirty="0">
                <a:solidFill>
                  <a:srgbClr val="3C3C3C"/>
                </a:solidFill>
                <a:latin typeface="Tahoma"/>
                <a:cs typeface="Tahoma"/>
              </a:rPr>
              <a:t>since</a:t>
            </a:r>
            <a:r>
              <a:rPr sz="1900" spc="-105" dirty="0">
                <a:solidFill>
                  <a:srgbClr val="3C3C3C"/>
                </a:solidFill>
                <a:latin typeface="Tahoma"/>
                <a:cs typeface="Tahoma"/>
              </a:rPr>
              <a:t> </a:t>
            </a:r>
            <a:r>
              <a:rPr sz="1900" spc="25" dirty="0">
                <a:solidFill>
                  <a:srgbClr val="3C3C3C"/>
                </a:solidFill>
                <a:latin typeface="Tahoma"/>
                <a:cs typeface="Tahoma"/>
              </a:rPr>
              <a:t>2010.</a:t>
            </a:r>
            <a:endParaRPr sz="1900">
              <a:latin typeface="Tahoma"/>
              <a:cs typeface="Tahoma"/>
            </a:endParaRPr>
          </a:p>
        </p:txBody>
      </p:sp>
      <p:sp>
        <p:nvSpPr>
          <p:cNvPr id="9" name="object 9"/>
          <p:cNvSpPr txBox="1">
            <a:spLocks noGrp="1"/>
          </p:cNvSpPr>
          <p:nvPr>
            <p:ph sz="half" idx="3"/>
          </p:nvPr>
        </p:nvSpPr>
        <p:spPr>
          <a:xfrm>
            <a:off x="13294287" y="2576856"/>
            <a:ext cx="3892550" cy="6703823"/>
          </a:xfrm>
          <a:prstGeom prst="rect">
            <a:avLst/>
          </a:prstGeom>
        </p:spPr>
        <p:txBody>
          <a:bodyPr vert="horz" wrap="square" lIns="0" tIns="12700" rIns="0" bIns="0" rtlCol="0">
            <a:spAutoFit/>
          </a:bodyPr>
          <a:lstStyle/>
          <a:p>
            <a:pPr marL="12700" marR="5080">
              <a:lnSpc>
                <a:spcPct val="113300"/>
              </a:lnSpc>
              <a:spcBef>
                <a:spcPts val="100"/>
              </a:spcBef>
            </a:pPr>
            <a:r>
              <a:rPr spc="140" dirty="0"/>
              <a:t>Boohoo</a:t>
            </a:r>
            <a:r>
              <a:rPr spc="-90" dirty="0"/>
              <a:t> </a:t>
            </a:r>
            <a:r>
              <a:rPr spc="130" dirty="0"/>
              <a:t>will</a:t>
            </a:r>
            <a:r>
              <a:rPr spc="-90" dirty="0"/>
              <a:t> </a:t>
            </a:r>
            <a:r>
              <a:rPr spc="95" dirty="0"/>
              <a:t>increase</a:t>
            </a:r>
            <a:r>
              <a:rPr spc="-90" dirty="0"/>
              <a:t> </a:t>
            </a:r>
            <a:r>
              <a:rPr spc="75" dirty="0"/>
              <a:t>its</a:t>
            </a:r>
            <a:r>
              <a:rPr spc="-90" dirty="0"/>
              <a:t> </a:t>
            </a:r>
            <a:r>
              <a:rPr spc="135" dirty="0"/>
              <a:t>market</a:t>
            </a:r>
            <a:r>
              <a:rPr spc="-90" dirty="0"/>
              <a:t> </a:t>
            </a:r>
            <a:r>
              <a:rPr spc="85" dirty="0"/>
              <a:t>share </a:t>
            </a:r>
            <a:r>
              <a:rPr spc="90" dirty="0"/>
              <a:t> </a:t>
            </a:r>
            <a:r>
              <a:rPr spc="125" dirty="0"/>
              <a:t>in </a:t>
            </a:r>
            <a:r>
              <a:rPr spc="110" dirty="0"/>
              <a:t>Brazil </a:t>
            </a:r>
            <a:r>
              <a:rPr spc="75" dirty="0"/>
              <a:t>after </a:t>
            </a:r>
            <a:r>
              <a:rPr spc="155" dirty="0"/>
              <a:t>making </a:t>
            </a:r>
            <a:r>
              <a:rPr spc="95" dirty="0"/>
              <a:t>a </a:t>
            </a:r>
            <a:r>
              <a:rPr spc="180" dirty="0"/>
              <a:t>commitment </a:t>
            </a:r>
            <a:r>
              <a:rPr spc="-484" dirty="0"/>
              <a:t> </a:t>
            </a:r>
            <a:r>
              <a:rPr spc="120" dirty="0"/>
              <a:t>to</a:t>
            </a:r>
            <a:r>
              <a:rPr spc="-95" dirty="0"/>
              <a:t> </a:t>
            </a:r>
            <a:r>
              <a:rPr spc="70" dirty="0"/>
              <a:t>offer</a:t>
            </a:r>
            <a:r>
              <a:rPr spc="-95" dirty="0"/>
              <a:t> </a:t>
            </a:r>
            <a:r>
              <a:rPr spc="110" dirty="0"/>
              <a:t>recyclable</a:t>
            </a:r>
            <a:r>
              <a:rPr spc="-95" dirty="0"/>
              <a:t> </a:t>
            </a:r>
            <a:r>
              <a:rPr spc="130" dirty="0"/>
              <a:t>clothing</a:t>
            </a:r>
            <a:r>
              <a:rPr spc="-95" dirty="0"/>
              <a:t> </a:t>
            </a:r>
            <a:r>
              <a:rPr spc="120" dirty="0"/>
              <a:t>to</a:t>
            </a:r>
            <a:r>
              <a:rPr spc="-95" dirty="0"/>
              <a:t> </a:t>
            </a:r>
            <a:r>
              <a:rPr spc="140" dirty="0"/>
              <a:t>help</a:t>
            </a:r>
            <a:r>
              <a:rPr spc="-95" dirty="0"/>
              <a:t> </a:t>
            </a:r>
            <a:r>
              <a:rPr spc="125" dirty="0"/>
              <a:t>the </a:t>
            </a:r>
            <a:r>
              <a:rPr spc="-484" dirty="0"/>
              <a:t> </a:t>
            </a:r>
            <a:r>
              <a:rPr spc="125" dirty="0"/>
              <a:t>nation</a:t>
            </a:r>
            <a:r>
              <a:rPr spc="-95" dirty="0"/>
              <a:t> </a:t>
            </a:r>
            <a:r>
              <a:rPr spc="85" dirty="0"/>
              <a:t>lessen</a:t>
            </a:r>
            <a:r>
              <a:rPr spc="-90" dirty="0"/>
              <a:t> </a:t>
            </a:r>
            <a:r>
              <a:rPr spc="75" dirty="0"/>
              <a:t>its</a:t>
            </a:r>
            <a:r>
              <a:rPr spc="-90" dirty="0"/>
              <a:t> </a:t>
            </a:r>
            <a:r>
              <a:rPr spc="120" dirty="0"/>
              <a:t>environmental</a:t>
            </a:r>
            <a:r>
              <a:rPr spc="-90" dirty="0"/>
              <a:t> </a:t>
            </a:r>
            <a:r>
              <a:rPr spc="55" dirty="0"/>
              <a:t>effect. </a:t>
            </a:r>
            <a:r>
              <a:rPr spc="-484" dirty="0"/>
              <a:t> </a:t>
            </a:r>
            <a:r>
              <a:rPr spc="85" dirty="0"/>
              <a:t>The </a:t>
            </a:r>
            <a:r>
              <a:rPr spc="90" dirty="0"/>
              <a:t>retail </a:t>
            </a:r>
            <a:r>
              <a:rPr spc="155" dirty="0"/>
              <a:t>company </a:t>
            </a:r>
            <a:r>
              <a:rPr spc="140" dirty="0"/>
              <a:t>can </a:t>
            </a:r>
            <a:r>
              <a:rPr spc="90" dirty="0"/>
              <a:t>also </a:t>
            </a:r>
            <a:r>
              <a:rPr spc="80" dirty="0"/>
              <a:t>set </a:t>
            </a:r>
            <a:r>
              <a:rPr spc="175" dirty="0"/>
              <a:t>up </a:t>
            </a:r>
            <a:r>
              <a:rPr spc="95" dirty="0"/>
              <a:t>a </a:t>
            </a:r>
            <a:r>
              <a:rPr spc="-484" dirty="0"/>
              <a:t> </a:t>
            </a:r>
            <a:r>
              <a:rPr spc="105" dirty="0"/>
              <a:t>system</a:t>
            </a:r>
            <a:r>
              <a:rPr spc="-95" dirty="0"/>
              <a:t> </a:t>
            </a:r>
            <a:r>
              <a:rPr spc="70" dirty="0"/>
              <a:t>for</a:t>
            </a:r>
            <a:r>
              <a:rPr spc="-95" dirty="0"/>
              <a:t> </a:t>
            </a:r>
            <a:r>
              <a:rPr spc="114" dirty="0"/>
              <a:t>gathering</a:t>
            </a:r>
            <a:r>
              <a:rPr spc="-95" dirty="0"/>
              <a:t> </a:t>
            </a:r>
            <a:r>
              <a:rPr spc="120" dirty="0"/>
              <a:t>used</a:t>
            </a:r>
            <a:r>
              <a:rPr spc="-95" dirty="0"/>
              <a:t> </a:t>
            </a:r>
            <a:r>
              <a:rPr spc="114" dirty="0"/>
              <a:t>things</a:t>
            </a:r>
            <a:r>
              <a:rPr spc="-95" dirty="0"/>
              <a:t> </a:t>
            </a:r>
            <a:r>
              <a:rPr spc="150" dirty="0"/>
              <a:t>and </a:t>
            </a:r>
            <a:r>
              <a:rPr spc="155" dirty="0"/>
              <a:t> </a:t>
            </a:r>
            <a:r>
              <a:rPr spc="135" dirty="0"/>
              <a:t>working </a:t>
            </a:r>
            <a:r>
              <a:rPr spc="150" dirty="0"/>
              <a:t>with </a:t>
            </a:r>
            <a:r>
              <a:rPr spc="140" dirty="0"/>
              <a:t>companies </a:t>
            </a:r>
            <a:r>
              <a:rPr spc="120" dirty="0"/>
              <a:t>to </a:t>
            </a:r>
            <a:r>
              <a:rPr spc="100" dirty="0"/>
              <a:t>recycle </a:t>
            </a:r>
            <a:r>
              <a:rPr spc="105" dirty="0"/>
              <a:t> </a:t>
            </a:r>
            <a:r>
              <a:rPr spc="145" dirty="0"/>
              <a:t>worn </a:t>
            </a:r>
            <a:r>
              <a:rPr spc="100" dirty="0"/>
              <a:t>clothing, </a:t>
            </a:r>
            <a:r>
              <a:rPr spc="165" dirty="0"/>
              <a:t>which </a:t>
            </a:r>
            <a:r>
              <a:rPr spc="130" dirty="0"/>
              <a:t>will </a:t>
            </a:r>
            <a:r>
              <a:rPr spc="120" dirty="0"/>
              <a:t>ultimately </a:t>
            </a:r>
            <a:r>
              <a:rPr spc="125" dirty="0"/>
              <a:t> </a:t>
            </a:r>
            <a:r>
              <a:rPr spc="120" dirty="0"/>
              <a:t>reduce </a:t>
            </a:r>
            <a:r>
              <a:rPr spc="130" dirty="0"/>
              <a:t>pollution </a:t>
            </a:r>
            <a:r>
              <a:rPr spc="80" dirty="0"/>
              <a:t>significantly. </a:t>
            </a:r>
            <a:r>
              <a:rPr spc="135" dirty="0"/>
              <a:t>People </a:t>
            </a:r>
            <a:r>
              <a:rPr spc="-484" dirty="0"/>
              <a:t> </a:t>
            </a:r>
            <a:r>
              <a:rPr spc="130" dirty="0"/>
              <a:t>will</a:t>
            </a:r>
            <a:r>
              <a:rPr spc="-95" dirty="0"/>
              <a:t> </a:t>
            </a:r>
            <a:r>
              <a:rPr spc="120" dirty="0"/>
              <a:t>consequently</a:t>
            </a:r>
            <a:r>
              <a:rPr spc="-90" dirty="0"/>
              <a:t> </a:t>
            </a:r>
            <a:r>
              <a:rPr spc="145" dirty="0"/>
              <a:t>be</a:t>
            </a:r>
            <a:r>
              <a:rPr spc="-90" dirty="0"/>
              <a:t> </a:t>
            </a:r>
            <a:r>
              <a:rPr spc="145" dirty="0"/>
              <a:t>more</a:t>
            </a:r>
            <a:r>
              <a:rPr spc="-95" dirty="0"/>
              <a:t> </a:t>
            </a:r>
            <a:r>
              <a:rPr spc="95" dirty="0"/>
              <a:t>likely</a:t>
            </a:r>
            <a:r>
              <a:rPr spc="-90" dirty="0"/>
              <a:t> </a:t>
            </a:r>
            <a:r>
              <a:rPr spc="120" dirty="0"/>
              <a:t>to</a:t>
            </a:r>
            <a:r>
              <a:rPr spc="-90" dirty="0"/>
              <a:t> </a:t>
            </a:r>
            <a:r>
              <a:rPr spc="145" dirty="0"/>
              <a:t>be </a:t>
            </a:r>
            <a:r>
              <a:rPr spc="-484" dirty="0"/>
              <a:t> </a:t>
            </a:r>
            <a:r>
              <a:rPr spc="135" dirty="0"/>
              <a:t>concerned about </a:t>
            </a:r>
            <a:r>
              <a:rPr spc="120" dirty="0"/>
              <a:t>environmental </a:t>
            </a:r>
            <a:r>
              <a:rPr spc="125" dirty="0"/>
              <a:t> </a:t>
            </a:r>
            <a:r>
              <a:rPr spc="140" dirty="0"/>
              <a:t>problems</a:t>
            </a:r>
            <a:r>
              <a:rPr spc="-95" dirty="0"/>
              <a:t> </a:t>
            </a:r>
            <a:r>
              <a:rPr spc="150" dirty="0"/>
              <a:t>and</a:t>
            </a:r>
            <a:r>
              <a:rPr spc="-90" dirty="0"/>
              <a:t> </a:t>
            </a:r>
            <a:r>
              <a:rPr spc="135" dirty="0"/>
              <a:t>climate</a:t>
            </a:r>
            <a:r>
              <a:rPr spc="-90" dirty="0"/>
              <a:t> </a:t>
            </a:r>
            <a:r>
              <a:rPr spc="95" dirty="0"/>
              <a:t>change.</a:t>
            </a:r>
          </a:p>
          <a:p>
            <a:pPr>
              <a:lnSpc>
                <a:spcPct val="100000"/>
              </a:lnSpc>
              <a:spcBef>
                <a:spcPts val="45"/>
              </a:spcBef>
            </a:pPr>
            <a:endParaRPr sz="2550" dirty="0"/>
          </a:p>
          <a:p>
            <a:pPr marL="12700" marR="247650">
              <a:lnSpc>
                <a:spcPct val="113300"/>
              </a:lnSpc>
            </a:pPr>
            <a:r>
              <a:rPr spc="85" dirty="0"/>
              <a:t>The </a:t>
            </a:r>
            <a:r>
              <a:rPr spc="165" dirty="0"/>
              <a:t>main </a:t>
            </a:r>
            <a:r>
              <a:rPr spc="100" dirty="0"/>
              <a:t>difficulties </a:t>
            </a:r>
            <a:r>
              <a:rPr spc="90" dirty="0"/>
              <a:t>businesses </a:t>
            </a:r>
            <a:r>
              <a:rPr spc="125" dirty="0"/>
              <a:t>in </a:t>
            </a:r>
            <a:r>
              <a:rPr spc="130" dirty="0"/>
              <a:t> </a:t>
            </a:r>
            <a:r>
              <a:rPr spc="110" dirty="0"/>
              <a:t>Brazil</a:t>
            </a:r>
            <a:r>
              <a:rPr spc="-100" dirty="0"/>
              <a:t> </a:t>
            </a:r>
            <a:r>
              <a:rPr spc="114" dirty="0"/>
              <a:t>confront</a:t>
            </a:r>
            <a:r>
              <a:rPr spc="-95" dirty="0"/>
              <a:t> </a:t>
            </a:r>
            <a:r>
              <a:rPr spc="135" dirty="0"/>
              <a:t>include</a:t>
            </a:r>
            <a:r>
              <a:rPr spc="-95" dirty="0"/>
              <a:t> </a:t>
            </a:r>
            <a:r>
              <a:rPr spc="125" dirty="0"/>
              <a:t>dealing</a:t>
            </a:r>
            <a:r>
              <a:rPr spc="-100" dirty="0"/>
              <a:t> </a:t>
            </a:r>
            <a:r>
              <a:rPr spc="150" dirty="0"/>
              <a:t>with </a:t>
            </a:r>
            <a:r>
              <a:rPr spc="-484" dirty="0"/>
              <a:t> </a:t>
            </a:r>
            <a:r>
              <a:rPr spc="140" dirty="0"/>
              <a:t>building </a:t>
            </a:r>
            <a:r>
              <a:rPr spc="65" dirty="0"/>
              <a:t>licenses, </a:t>
            </a:r>
            <a:r>
              <a:rPr spc="90" dirty="0"/>
              <a:t>registering </a:t>
            </a:r>
            <a:r>
              <a:rPr spc="95" dirty="0"/>
              <a:t> </a:t>
            </a:r>
            <a:r>
              <a:rPr spc="80" dirty="0"/>
              <a:t>properties,</a:t>
            </a:r>
            <a:r>
              <a:rPr spc="-95" dirty="0"/>
              <a:t> </a:t>
            </a:r>
            <a:r>
              <a:rPr spc="120" dirty="0"/>
              <a:t>paying</a:t>
            </a:r>
            <a:r>
              <a:rPr spc="-95" dirty="0"/>
              <a:t> </a:t>
            </a:r>
            <a:r>
              <a:rPr spc="45" dirty="0"/>
              <a:t>taxes,</a:t>
            </a:r>
            <a:r>
              <a:rPr spc="-95" dirty="0"/>
              <a:t> </a:t>
            </a:r>
            <a:r>
              <a:rPr spc="150" dirty="0"/>
              <a:t>and</a:t>
            </a:r>
            <a:r>
              <a:rPr spc="-90" dirty="0"/>
              <a:t> </a:t>
            </a:r>
            <a:r>
              <a:rPr spc="100" dirty="0"/>
              <a:t>selling </a:t>
            </a:r>
            <a:r>
              <a:rPr spc="-484" dirty="0"/>
              <a:t> </a:t>
            </a:r>
            <a:r>
              <a:rPr spc="80" dirty="0"/>
              <a:t>across </a:t>
            </a:r>
            <a:r>
              <a:rPr spc="75" dirty="0"/>
              <a:t>borders. </a:t>
            </a:r>
            <a:r>
              <a:rPr spc="55" dirty="0"/>
              <a:t>To </a:t>
            </a:r>
            <a:r>
              <a:rPr spc="95" dirty="0"/>
              <a:t>ensure </a:t>
            </a:r>
            <a:r>
              <a:rPr spc="110" dirty="0"/>
              <a:t>speedy </a:t>
            </a:r>
            <a:r>
              <a:rPr spc="114" dirty="0"/>
              <a:t> </a:t>
            </a:r>
            <a:r>
              <a:rPr spc="85" dirty="0"/>
              <a:t>processing, </a:t>
            </a:r>
            <a:r>
              <a:rPr spc="140" dirty="0"/>
              <a:t>Boohoo </a:t>
            </a:r>
            <a:r>
              <a:rPr spc="150" dirty="0"/>
              <a:t>must </a:t>
            </a:r>
            <a:r>
              <a:rPr spc="100" dirty="0"/>
              <a:t>hire </a:t>
            </a:r>
            <a:r>
              <a:rPr spc="105" dirty="0"/>
              <a:t> </a:t>
            </a:r>
            <a:r>
              <a:rPr spc="70" dirty="0"/>
              <a:t>professionals.</a:t>
            </a:r>
            <a:endParaRPr lang="en-GB" spc="70" dirty="0"/>
          </a:p>
          <a:p>
            <a:pPr marL="12700" marR="247650">
              <a:lnSpc>
                <a:spcPct val="113300"/>
              </a:lnSpc>
            </a:pPr>
            <a:endParaRPr spc="70" dirty="0"/>
          </a:p>
          <a:p>
            <a:pPr marL="12700">
              <a:lnSpc>
                <a:spcPts val="1565"/>
              </a:lnSpc>
            </a:pPr>
            <a:r>
              <a:rPr spc="75" dirty="0"/>
              <a:t>Every</a:t>
            </a:r>
            <a:r>
              <a:rPr spc="-100" dirty="0"/>
              <a:t> </a:t>
            </a:r>
            <a:r>
              <a:rPr spc="95" dirty="0"/>
              <a:t>sector</a:t>
            </a:r>
            <a:r>
              <a:rPr spc="-95" dirty="0"/>
              <a:t> </a:t>
            </a:r>
            <a:r>
              <a:rPr spc="114" dirty="0"/>
              <a:t>needs</a:t>
            </a:r>
            <a:r>
              <a:rPr spc="-100" dirty="0"/>
              <a:t> </a:t>
            </a:r>
            <a:r>
              <a:rPr spc="120" dirty="0"/>
              <a:t>to</a:t>
            </a:r>
            <a:r>
              <a:rPr spc="-95" dirty="0"/>
              <a:t> </a:t>
            </a:r>
            <a:r>
              <a:rPr spc="85" dirty="0"/>
              <a:t>receive</a:t>
            </a:r>
            <a:r>
              <a:rPr spc="-100" dirty="0"/>
              <a:t> </a:t>
            </a:r>
            <a:r>
              <a:rPr spc="120" dirty="0"/>
              <a:t>proper</a:t>
            </a:r>
          </a:p>
          <a:p>
            <a:pPr marL="12700" marR="971550">
              <a:lnSpc>
                <a:spcPct val="113300"/>
              </a:lnSpc>
            </a:pPr>
            <a:r>
              <a:rPr spc="110" dirty="0"/>
              <a:t>reporting</a:t>
            </a:r>
            <a:r>
              <a:rPr spc="-95" dirty="0"/>
              <a:t> </a:t>
            </a:r>
            <a:r>
              <a:rPr spc="125" dirty="0"/>
              <a:t>in</a:t>
            </a:r>
            <a:r>
              <a:rPr spc="-95" dirty="0"/>
              <a:t> </a:t>
            </a:r>
            <a:r>
              <a:rPr spc="100" dirty="0"/>
              <a:t>order</a:t>
            </a:r>
            <a:r>
              <a:rPr spc="-90" dirty="0"/>
              <a:t> </a:t>
            </a:r>
            <a:r>
              <a:rPr spc="120" dirty="0"/>
              <a:t>to</a:t>
            </a:r>
            <a:r>
              <a:rPr spc="-95" dirty="0"/>
              <a:t> </a:t>
            </a:r>
            <a:r>
              <a:rPr spc="165" dirty="0"/>
              <a:t>combat </a:t>
            </a:r>
            <a:r>
              <a:rPr spc="-484" dirty="0"/>
              <a:t> </a:t>
            </a:r>
            <a:r>
              <a:rPr spc="95" dirty="0"/>
              <a:t>corruption.</a:t>
            </a:r>
          </a:p>
        </p:txBody>
      </p:sp>
      <p:sp>
        <p:nvSpPr>
          <p:cNvPr id="10" name="object 10"/>
          <p:cNvSpPr txBox="1"/>
          <p:nvPr/>
        </p:nvSpPr>
        <p:spPr>
          <a:xfrm>
            <a:off x="12620242" y="1477391"/>
            <a:ext cx="3602354" cy="406400"/>
          </a:xfrm>
          <a:prstGeom prst="rect">
            <a:avLst/>
          </a:prstGeom>
        </p:spPr>
        <p:txBody>
          <a:bodyPr vert="horz" wrap="square" lIns="0" tIns="12700" rIns="0" bIns="0" rtlCol="0">
            <a:spAutoFit/>
          </a:bodyPr>
          <a:lstStyle/>
          <a:p>
            <a:pPr marL="12700">
              <a:lnSpc>
                <a:spcPct val="100000"/>
              </a:lnSpc>
              <a:spcBef>
                <a:spcPts val="100"/>
              </a:spcBef>
            </a:pPr>
            <a:r>
              <a:rPr sz="2500" b="1" spc="-80" dirty="0">
                <a:solidFill>
                  <a:srgbClr val="3C3C3C"/>
                </a:solidFill>
                <a:latin typeface="Verdana"/>
                <a:cs typeface="Verdana"/>
              </a:rPr>
              <a:t>RECOMMENDATIONS</a:t>
            </a:r>
            <a:endParaRPr sz="2500">
              <a:latin typeface="Verdana"/>
              <a:cs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44" y="8812211"/>
            <a:ext cx="18287365" cy="1475105"/>
          </a:xfrm>
          <a:custGeom>
            <a:avLst/>
            <a:gdLst/>
            <a:ahLst/>
            <a:cxnLst/>
            <a:rect l="l" t="t" r="r" b="b"/>
            <a:pathLst>
              <a:path w="18287365" h="1475104">
                <a:moveTo>
                  <a:pt x="18287110" y="1474788"/>
                </a:moveTo>
                <a:lnTo>
                  <a:pt x="0" y="1474788"/>
                </a:lnTo>
                <a:lnTo>
                  <a:pt x="0" y="343719"/>
                </a:lnTo>
                <a:lnTo>
                  <a:pt x="3145" y="297170"/>
                </a:lnTo>
                <a:lnTo>
                  <a:pt x="12307" y="252496"/>
                </a:lnTo>
                <a:lnTo>
                  <a:pt x="27070" y="210111"/>
                </a:lnTo>
                <a:lnTo>
                  <a:pt x="47020" y="170430"/>
                </a:lnTo>
                <a:lnTo>
                  <a:pt x="71744" y="133867"/>
                </a:lnTo>
                <a:lnTo>
                  <a:pt x="100828" y="100835"/>
                </a:lnTo>
                <a:lnTo>
                  <a:pt x="133856" y="71750"/>
                </a:lnTo>
                <a:lnTo>
                  <a:pt x="170417" y="47024"/>
                </a:lnTo>
                <a:lnTo>
                  <a:pt x="210095" y="27072"/>
                </a:lnTo>
                <a:lnTo>
                  <a:pt x="252476" y="12307"/>
                </a:lnTo>
                <a:lnTo>
                  <a:pt x="297146" y="3145"/>
                </a:lnTo>
                <a:lnTo>
                  <a:pt x="343689" y="0"/>
                </a:lnTo>
                <a:lnTo>
                  <a:pt x="17943420" y="0"/>
                </a:lnTo>
                <a:lnTo>
                  <a:pt x="17989963" y="3145"/>
                </a:lnTo>
                <a:lnTo>
                  <a:pt x="18034633" y="12307"/>
                </a:lnTo>
                <a:lnTo>
                  <a:pt x="18077014" y="27072"/>
                </a:lnTo>
                <a:lnTo>
                  <a:pt x="18116692" y="47024"/>
                </a:lnTo>
                <a:lnTo>
                  <a:pt x="18153252" y="71750"/>
                </a:lnTo>
                <a:lnTo>
                  <a:pt x="18186281" y="100835"/>
                </a:lnTo>
                <a:lnTo>
                  <a:pt x="18215365" y="133867"/>
                </a:lnTo>
                <a:lnTo>
                  <a:pt x="18240089" y="170430"/>
                </a:lnTo>
                <a:lnTo>
                  <a:pt x="18260039" y="210111"/>
                </a:lnTo>
                <a:lnTo>
                  <a:pt x="18274802" y="252496"/>
                </a:lnTo>
                <a:lnTo>
                  <a:pt x="18283964" y="297170"/>
                </a:lnTo>
                <a:lnTo>
                  <a:pt x="18287110" y="343719"/>
                </a:lnTo>
                <a:lnTo>
                  <a:pt x="18287110" y="1474788"/>
                </a:lnTo>
                <a:close/>
              </a:path>
            </a:pathLst>
          </a:custGeom>
          <a:solidFill>
            <a:srgbClr val="FFFFFF"/>
          </a:solidFill>
        </p:spPr>
        <p:txBody>
          <a:bodyPr wrap="square" lIns="0" tIns="0" rIns="0" bIns="0" rtlCol="0"/>
          <a:lstStyle/>
          <a:p>
            <a:endParaRPr/>
          </a:p>
        </p:txBody>
      </p:sp>
      <p:sp>
        <p:nvSpPr>
          <p:cNvPr id="3" name="object 3"/>
          <p:cNvSpPr/>
          <p:nvPr/>
        </p:nvSpPr>
        <p:spPr>
          <a:xfrm>
            <a:off x="1028712" y="1007137"/>
            <a:ext cx="2809875" cy="466725"/>
          </a:xfrm>
          <a:custGeom>
            <a:avLst/>
            <a:gdLst/>
            <a:ahLst/>
            <a:cxnLst/>
            <a:rect l="l" t="t" r="r" b="b"/>
            <a:pathLst>
              <a:path w="2809875" h="466725">
                <a:moveTo>
                  <a:pt x="2739011" y="466724"/>
                </a:moveTo>
                <a:lnTo>
                  <a:pt x="70839" y="466724"/>
                </a:lnTo>
                <a:lnTo>
                  <a:pt x="43303" y="461095"/>
                </a:lnTo>
                <a:lnTo>
                  <a:pt x="20782" y="445756"/>
                </a:lnTo>
                <a:lnTo>
                  <a:pt x="5579" y="423033"/>
                </a:lnTo>
                <a:lnTo>
                  <a:pt x="0" y="395251"/>
                </a:lnTo>
                <a:lnTo>
                  <a:pt x="0" y="71473"/>
                </a:lnTo>
                <a:lnTo>
                  <a:pt x="5579" y="43691"/>
                </a:lnTo>
                <a:lnTo>
                  <a:pt x="20782" y="20968"/>
                </a:lnTo>
                <a:lnTo>
                  <a:pt x="43303" y="5629"/>
                </a:lnTo>
                <a:lnTo>
                  <a:pt x="70839" y="0"/>
                </a:lnTo>
                <a:lnTo>
                  <a:pt x="2739011" y="0"/>
                </a:lnTo>
                <a:lnTo>
                  <a:pt x="2766547" y="5629"/>
                </a:lnTo>
                <a:lnTo>
                  <a:pt x="2789068" y="20968"/>
                </a:lnTo>
                <a:lnTo>
                  <a:pt x="2804271" y="43691"/>
                </a:lnTo>
                <a:lnTo>
                  <a:pt x="2809850" y="71473"/>
                </a:lnTo>
                <a:lnTo>
                  <a:pt x="2809850" y="395251"/>
                </a:lnTo>
                <a:lnTo>
                  <a:pt x="2804271" y="423033"/>
                </a:lnTo>
                <a:lnTo>
                  <a:pt x="2789068" y="445756"/>
                </a:lnTo>
                <a:lnTo>
                  <a:pt x="2766547" y="461095"/>
                </a:lnTo>
                <a:lnTo>
                  <a:pt x="2739011" y="466724"/>
                </a:lnTo>
                <a:close/>
              </a:path>
            </a:pathLst>
          </a:custGeom>
          <a:solidFill>
            <a:srgbClr val="FFFFFF"/>
          </a:solidFill>
        </p:spPr>
        <p:txBody>
          <a:bodyPr wrap="square" lIns="0" tIns="0" rIns="0" bIns="0" rtlCol="0"/>
          <a:lstStyle/>
          <a:p>
            <a:endParaRPr/>
          </a:p>
        </p:txBody>
      </p:sp>
      <p:sp>
        <p:nvSpPr>
          <p:cNvPr id="4" name="object 4"/>
          <p:cNvSpPr/>
          <p:nvPr/>
        </p:nvSpPr>
        <p:spPr>
          <a:xfrm>
            <a:off x="13476985" y="3053012"/>
            <a:ext cx="66675" cy="66675"/>
          </a:xfrm>
          <a:custGeom>
            <a:avLst/>
            <a:gdLst/>
            <a:ahLst/>
            <a:cxnLst/>
            <a:rect l="l" t="t" r="r" b="b"/>
            <a:pathLst>
              <a:path w="66675" h="66675">
                <a:moveTo>
                  <a:pt x="63648" y="66115"/>
                </a:moveTo>
                <a:lnTo>
                  <a:pt x="2466" y="66115"/>
                </a:lnTo>
                <a:lnTo>
                  <a:pt x="0" y="63648"/>
                </a:lnTo>
                <a:lnTo>
                  <a:pt x="0" y="2466"/>
                </a:lnTo>
                <a:lnTo>
                  <a:pt x="2466" y="0"/>
                </a:lnTo>
                <a:lnTo>
                  <a:pt x="63648" y="0"/>
                </a:lnTo>
                <a:lnTo>
                  <a:pt x="66115" y="2466"/>
                </a:lnTo>
                <a:lnTo>
                  <a:pt x="66115" y="60605"/>
                </a:lnTo>
                <a:lnTo>
                  <a:pt x="66115" y="63648"/>
                </a:lnTo>
                <a:lnTo>
                  <a:pt x="63648" y="66115"/>
                </a:lnTo>
                <a:close/>
              </a:path>
            </a:pathLst>
          </a:custGeom>
          <a:solidFill>
            <a:srgbClr val="C15840"/>
          </a:solidFill>
        </p:spPr>
        <p:txBody>
          <a:bodyPr wrap="square" lIns="0" tIns="0" rIns="0" bIns="0" rtlCol="0"/>
          <a:lstStyle/>
          <a:p>
            <a:endParaRPr/>
          </a:p>
        </p:txBody>
      </p:sp>
      <p:sp>
        <p:nvSpPr>
          <p:cNvPr id="5" name="object 5"/>
          <p:cNvSpPr txBox="1"/>
          <p:nvPr/>
        </p:nvSpPr>
        <p:spPr>
          <a:xfrm>
            <a:off x="10416556" y="7716226"/>
            <a:ext cx="6807200" cy="237490"/>
          </a:xfrm>
          <a:prstGeom prst="rect">
            <a:avLst/>
          </a:prstGeom>
        </p:spPr>
        <p:txBody>
          <a:bodyPr vert="horz" wrap="square" lIns="0" tIns="17145" rIns="0" bIns="0" rtlCol="0">
            <a:spAutoFit/>
          </a:bodyPr>
          <a:lstStyle/>
          <a:p>
            <a:pPr marL="12700">
              <a:lnSpc>
                <a:spcPct val="100000"/>
              </a:lnSpc>
              <a:spcBef>
                <a:spcPts val="135"/>
              </a:spcBef>
              <a:tabLst>
                <a:tab pos="650240" algn="l"/>
                <a:tab pos="1287780" algn="l"/>
                <a:tab pos="1925955" algn="l"/>
                <a:tab pos="2563495" algn="l"/>
                <a:tab pos="3201670" algn="l"/>
                <a:tab pos="3839210" algn="l"/>
                <a:tab pos="4477385" algn="l"/>
                <a:tab pos="5114925" algn="l"/>
                <a:tab pos="5753100" algn="l"/>
                <a:tab pos="6390640" algn="l"/>
              </a:tabLst>
            </a:pPr>
            <a:r>
              <a:rPr sz="1350" spc="40" dirty="0">
                <a:solidFill>
                  <a:srgbClr val="3C3C3C"/>
                </a:solidFill>
                <a:latin typeface="Microsoft Sans Serif"/>
                <a:cs typeface="Microsoft Sans Serif"/>
              </a:rPr>
              <a:t>2017	2018	2019	2020	2021	2022	2023	2024	2025	2026	2027</a:t>
            </a:r>
            <a:endParaRPr sz="1350">
              <a:latin typeface="Microsoft Sans Serif"/>
              <a:cs typeface="Microsoft Sans Serif"/>
            </a:endParaRPr>
          </a:p>
        </p:txBody>
      </p:sp>
      <p:sp>
        <p:nvSpPr>
          <p:cNvPr id="6" name="object 6"/>
          <p:cNvSpPr/>
          <p:nvPr/>
        </p:nvSpPr>
        <p:spPr>
          <a:xfrm>
            <a:off x="10380415" y="3319126"/>
            <a:ext cx="6881495" cy="5715"/>
          </a:xfrm>
          <a:custGeom>
            <a:avLst/>
            <a:gdLst/>
            <a:ahLst/>
            <a:cxnLst/>
            <a:rect l="l" t="t" r="r" b="b"/>
            <a:pathLst>
              <a:path w="6881494" h="5714">
                <a:moveTo>
                  <a:pt x="6881431" y="5509"/>
                </a:moveTo>
                <a:lnTo>
                  <a:pt x="0" y="5509"/>
                </a:lnTo>
                <a:lnTo>
                  <a:pt x="0" y="0"/>
                </a:lnTo>
                <a:lnTo>
                  <a:pt x="6881431" y="0"/>
                </a:lnTo>
                <a:lnTo>
                  <a:pt x="6881431" y="5509"/>
                </a:lnTo>
                <a:close/>
              </a:path>
            </a:pathLst>
          </a:custGeom>
          <a:solidFill>
            <a:srgbClr val="3C3C3C">
              <a:alpha val="24708"/>
            </a:srgbClr>
          </a:solidFill>
        </p:spPr>
        <p:txBody>
          <a:bodyPr wrap="square" lIns="0" tIns="0" rIns="0" bIns="0" rtlCol="0"/>
          <a:lstStyle/>
          <a:p>
            <a:endParaRPr/>
          </a:p>
        </p:txBody>
      </p:sp>
      <p:sp>
        <p:nvSpPr>
          <p:cNvPr id="7" name="object 7"/>
          <p:cNvSpPr/>
          <p:nvPr/>
        </p:nvSpPr>
        <p:spPr>
          <a:xfrm>
            <a:off x="10380415" y="7644161"/>
            <a:ext cx="6881495" cy="5715"/>
          </a:xfrm>
          <a:custGeom>
            <a:avLst/>
            <a:gdLst/>
            <a:ahLst/>
            <a:cxnLst/>
            <a:rect l="l" t="t" r="r" b="b"/>
            <a:pathLst>
              <a:path w="6881494" h="5715">
                <a:moveTo>
                  <a:pt x="6881431" y="5509"/>
                </a:moveTo>
                <a:lnTo>
                  <a:pt x="0" y="5509"/>
                </a:lnTo>
                <a:lnTo>
                  <a:pt x="0" y="0"/>
                </a:lnTo>
                <a:lnTo>
                  <a:pt x="6881431" y="0"/>
                </a:lnTo>
                <a:lnTo>
                  <a:pt x="6881431" y="5509"/>
                </a:lnTo>
                <a:close/>
              </a:path>
            </a:pathLst>
          </a:custGeom>
          <a:solidFill>
            <a:srgbClr val="3C3C3C">
              <a:alpha val="24708"/>
            </a:srgbClr>
          </a:solidFill>
        </p:spPr>
        <p:txBody>
          <a:bodyPr wrap="square" lIns="0" tIns="0" rIns="0" bIns="0" rtlCol="0"/>
          <a:lstStyle/>
          <a:p>
            <a:endParaRPr/>
          </a:p>
        </p:txBody>
      </p:sp>
      <p:grpSp>
        <p:nvGrpSpPr>
          <p:cNvPr id="8" name="object 8"/>
          <p:cNvGrpSpPr/>
          <p:nvPr/>
        </p:nvGrpSpPr>
        <p:grpSpPr>
          <a:xfrm>
            <a:off x="10380386" y="3501761"/>
            <a:ext cx="6881495" cy="4088129"/>
            <a:chOff x="10380386" y="3501761"/>
            <a:chExt cx="6881495" cy="4088129"/>
          </a:xfrm>
        </p:grpSpPr>
        <p:sp>
          <p:nvSpPr>
            <p:cNvPr id="9" name="object 9"/>
            <p:cNvSpPr/>
            <p:nvPr/>
          </p:nvSpPr>
          <p:spPr>
            <a:xfrm>
              <a:off x="10380408" y="3799686"/>
              <a:ext cx="6881495" cy="1447800"/>
            </a:xfrm>
            <a:custGeom>
              <a:avLst/>
              <a:gdLst/>
              <a:ahLst/>
              <a:cxnLst/>
              <a:rect l="l" t="t" r="r" b="b"/>
              <a:pathLst>
                <a:path w="6881494" h="1447800">
                  <a:moveTo>
                    <a:pt x="6881431" y="1441678"/>
                  </a:moveTo>
                  <a:lnTo>
                    <a:pt x="0" y="1441678"/>
                  </a:lnTo>
                  <a:lnTo>
                    <a:pt x="0" y="1447190"/>
                  </a:lnTo>
                  <a:lnTo>
                    <a:pt x="6881431" y="1447190"/>
                  </a:lnTo>
                  <a:lnTo>
                    <a:pt x="6881431" y="1441678"/>
                  </a:lnTo>
                  <a:close/>
                </a:path>
                <a:path w="6881494" h="1447800">
                  <a:moveTo>
                    <a:pt x="6881431" y="961123"/>
                  </a:moveTo>
                  <a:lnTo>
                    <a:pt x="0" y="961123"/>
                  </a:lnTo>
                  <a:lnTo>
                    <a:pt x="0" y="966635"/>
                  </a:lnTo>
                  <a:lnTo>
                    <a:pt x="6881431" y="966635"/>
                  </a:lnTo>
                  <a:lnTo>
                    <a:pt x="6881431" y="961123"/>
                  </a:lnTo>
                  <a:close/>
                </a:path>
                <a:path w="6881494" h="1447800">
                  <a:moveTo>
                    <a:pt x="6881431" y="480568"/>
                  </a:moveTo>
                  <a:lnTo>
                    <a:pt x="0" y="480568"/>
                  </a:lnTo>
                  <a:lnTo>
                    <a:pt x="0" y="486067"/>
                  </a:lnTo>
                  <a:lnTo>
                    <a:pt x="6881431" y="486067"/>
                  </a:lnTo>
                  <a:lnTo>
                    <a:pt x="6881431" y="480568"/>
                  </a:lnTo>
                  <a:close/>
                </a:path>
                <a:path w="6881494" h="1447800">
                  <a:moveTo>
                    <a:pt x="6881431" y="0"/>
                  </a:moveTo>
                  <a:lnTo>
                    <a:pt x="0" y="0"/>
                  </a:lnTo>
                  <a:lnTo>
                    <a:pt x="0" y="5511"/>
                  </a:lnTo>
                  <a:lnTo>
                    <a:pt x="6881431" y="5511"/>
                  </a:lnTo>
                  <a:lnTo>
                    <a:pt x="6881431" y="0"/>
                  </a:lnTo>
                  <a:close/>
                </a:path>
              </a:pathLst>
            </a:custGeom>
            <a:solidFill>
              <a:srgbClr val="3C3C3C">
                <a:alpha val="24708"/>
              </a:srgbClr>
            </a:solidFill>
          </p:spPr>
          <p:txBody>
            <a:bodyPr wrap="square" lIns="0" tIns="0" rIns="0" bIns="0" rtlCol="0"/>
            <a:lstStyle/>
            <a:p>
              <a:endParaRPr/>
            </a:p>
          </p:txBody>
        </p:sp>
        <p:sp>
          <p:nvSpPr>
            <p:cNvPr id="10" name="object 10"/>
            <p:cNvSpPr/>
            <p:nvPr/>
          </p:nvSpPr>
          <p:spPr>
            <a:xfrm>
              <a:off x="10380414" y="5721923"/>
              <a:ext cx="6881495" cy="5715"/>
            </a:xfrm>
            <a:custGeom>
              <a:avLst/>
              <a:gdLst/>
              <a:ahLst/>
              <a:cxnLst/>
              <a:rect l="l" t="t" r="r" b="b"/>
              <a:pathLst>
                <a:path w="6881494" h="5714">
                  <a:moveTo>
                    <a:pt x="6881431" y="5509"/>
                  </a:moveTo>
                  <a:lnTo>
                    <a:pt x="0" y="5509"/>
                  </a:lnTo>
                  <a:lnTo>
                    <a:pt x="0" y="0"/>
                  </a:lnTo>
                  <a:lnTo>
                    <a:pt x="6881431" y="0"/>
                  </a:lnTo>
                  <a:lnTo>
                    <a:pt x="6881431" y="5509"/>
                  </a:lnTo>
                  <a:close/>
                </a:path>
              </a:pathLst>
            </a:custGeom>
            <a:solidFill>
              <a:srgbClr val="3C3C3C">
                <a:alpha val="59999"/>
              </a:srgbClr>
            </a:solidFill>
          </p:spPr>
          <p:txBody>
            <a:bodyPr wrap="square" lIns="0" tIns="0" rIns="0" bIns="0" rtlCol="0"/>
            <a:lstStyle/>
            <a:p>
              <a:endParaRPr/>
            </a:p>
          </p:txBody>
        </p:sp>
        <p:sp>
          <p:nvSpPr>
            <p:cNvPr id="11" name="object 11"/>
            <p:cNvSpPr/>
            <p:nvPr/>
          </p:nvSpPr>
          <p:spPr>
            <a:xfrm>
              <a:off x="10380383" y="4865839"/>
              <a:ext cx="1776730" cy="857885"/>
            </a:xfrm>
            <a:custGeom>
              <a:avLst/>
              <a:gdLst/>
              <a:ahLst/>
              <a:cxnLst/>
              <a:rect l="l" t="t" r="r" b="b"/>
              <a:pathLst>
                <a:path w="1776729" h="857885">
                  <a:moveTo>
                    <a:pt x="500468" y="295935"/>
                  </a:moveTo>
                  <a:lnTo>
                    <a:pt x="494576" y="266750"/>
                  </a:lnTo>
                  <a:lnTo>
                    <a:pt x="478485" y="242912"/>
                  </a:lnTo>
                  <a:lnTo>
                    <a:pt x="454621" y="226834"/>
                  </a:lnTo>
                  <a:lnTo>
                    <a:pt x="425399" y="220941"/>
                  </a:lnTo>
                  <a:lnTo>
                    <a:pt x="75069" y="220941"/>
                  </a:lnTo>
                  <a:lnTo>
                    <a:pt x="45847" y="226834"/>
                  </a:lnTo>
                  <a:lnTo>
                    <a:pt x="21983" y="242912"/>
                  </a:lnTo>
                  <a:lnTo>
                    <a:pt x="5892" y="266750"/>
                  </a:lnTo>
                  <a:lnTo>
                    <a:pt x="0" y="295935"/>
                  </a:lnTo>
                  <a:lnTo>
                    <a:pt x="0" y="857707"/>
                  </a:lnTo>
                  <a:lnTo>
                    <a:pt x="500468" y="857707"/>
                  </a:lnTo>
                  <a:lnTo>
                    <a:pt x="500468" y="295935"/>
                  </a:lnTo>
                  <a:close/>
                </a:path>
                <a:path w="1776729" h="857885">
                  <a:moveTo>
                    <a:pt x="1138567" y="74993"/>
                  </a:moveTo>
                  <a:lnTo>
                    <a:pt x="1132674" y="45808"/>
                  </a:lnTo>
                  <a:lnTo>
                    <a:pt x="1116584" y="21971"/>
                  </a:lnTo>
                  <a:lnTo>
                    <a:pt x="1092720" y="5892"/>
                  </a:lnTo>
                  <a:lnTo>
                    <a:pt x="1063498" y="0"/>
                  </a:lnTo>
                  <a:lnTo>
                    <a:pt x="713168" y="0"/>
                  </a:lnTo>
                  <a:lnTo>
                    <a:pt x="683945" y="5892"/>
                  </a:lnTo>
                  <a:lnTo>
                    <a:pt x="660082" y="21971"/>
                  </a:lnTo>
                  <a:lnTo>
                    <a:pt x="644004" y="45808"/>
                  </a:lnTo>
                  <a:lnTo>
                    <a:pt x="638098" y="74993"/>
                  </a:lnTo>
                  <a:lnTo>
                    <a:pt x="638098" y="857707"/>
                  </a:lnTo>
                  <a:lnTo>
                    <a:pt x="1138567" y="857707"/>
                  </a:lnTo>
                  <a:lnTo>
                    <a:pt x="1138567" y="74993"/>
                  </a:lnTo>
                  <a:close/>
                </a:path>
                <a:path w="1776729" h="857885">
                  <a:moveTo>
                    <a:pt x="1776666" y="343966"/>
                  </a:moveTo>
                  <a:lnTo>
                    <a:pt x="1770773" y="314782"/>
                  </a:lnTo>
                  <a:lnTo>
                    <a:pt x="1754682" y="290944"/>
                  </a:lnTo>
                  <a:lnTo>
                    <a:pt x="1730819" y="274866"/>
                  </a:lnTo>
                  <a:lnTo>
                    <a:pt x="1701596" y="268973"/>
                  </a:lnTo>
                  <a:lnTo>
                    <a:pt x="1351267" y="268973"/>
                  </a:lnTo>
                  <a:lnTo>
                    <a:pt x="1322044" y="274866"/>
                  </a:lnTo>
                  <a:lnTo>
                    <a:pt x="1298194" y="290944"/>
                  </a:lnTo>
                  <a:lnTo>
                    <a:pt x="1282103" y="314782"/>
                  </a:lnTo>
                  <a:lnTo>
                    <a:pt x="1276197" y="343966"/>
                  </a:lnTo>
                  <a:lnTo>
                    <a:pt x="1276197" y="857707"/>
                  </a:lnTo>
                  <a:lnTo>
                    <a:pt x="1776666" y="857707"/>
                  </a:lnTo>
                  <a:lnTo>
                    <a:pt x="1776666" y="343966"/>
                  </a:lnTo>
                  <a:close/>
                </a:path>
              </a:pathLst>
            </a:custGeom>
            <a:solidFill>
              <a:srgbClr val="C15840"/>
            </a:solidFill>
          </p:spPr>
          <p:txBody>
            <a:bodyPr wrap="square" lIns="0" tIns="0" rIns="0" bIns="0" rtlCol="0"/>
            <a:lstStyle/>
            <a:p>
              <a:endParaRPr/>
            </a:p>
          </p:txBody>
        </p:sp>
        <p:sp>
          <p:nvSpPr>
            <p:cNvPr id="12" name="object 12"/>
            <p:cNvSpPr/>
            <p:nvPr/>
          </p:nvSpPr>
          <p:spPr>
            <a:xfrm>
              <a:off x="10380408" y="6202489"/>
              <a:ext cx="6881495" cy="967105"/>
            </a:xfrm>
            <a:custGeom>
              <a:avLst/>
              <a:gdLst/>
              <a:ahLst/>
              <a:cxnLst/>
              <a:rect l="l" t="t" r="r" b="b"/>
              <a:pathLst>
                <a:path w="6881494" h="967104">
                  <a:moveTo>
                    <a:pt x="6881431" y="961123"/>
                  </a:moveTo>
                  <a:lnTo>
                    <a:pt x="0" y="961123"/>
                  </a:lnTo>
                  <a:lnTo>
                    <a:pt x="0" y="966622"/>
                  </a:lnTo>
                  <a:lnTo>
                    <a:pt x="6881431" y="966622"/>
                  </a:lnTo>
                  <a:lnTo>
                    <a:pt x="6881431" y="961123"/>
                  </a:lnTo>
                  <a:close/>
                </a:path>
                <a:path w="6881494" h="967104">
                  <a:moveTo>
                    <a:pt x="6881431" y="480555"/>
                  </a:moveTo>
                  <a:lnTo>
                    <a:pt x="0" y="480555"/>
                  </a:lnTo>
                  <a:lnTo>
                    <a:pt x="0" y="486067"/>
                  </a:lnTo>
                  <a:lnTo>
                    <a:pt x="6881431" y="486067"/>
                  </a:lnTo>
                  <a:lnTo>
                    <a:pt x="6881431" y="480555"/>
                  </a:lnTo>
                  <a:close/>
                </a:path>
                <a:path w="6881494" h="967104">
                  <a:moveTo>
                    <a:pt x="6881431" y="0"/>
                  </a:moveTo>
                  <a:lnTo>
                    <a:pt x="0" y="0"/>
                  </a:lnTo>
                  <a:lnTo>
                    <a:pt x="0" y="5511"/>
                  </a:lnTo>
                  <a:lnTo>
                    <a:pt x="6881431" y="5511"/>
                  </a:lnTo>
                  <a:lnTo>
                    <a:pt x="6881431" y="0"/>
                  </a:lnTo>
                  <a:close/>
                </a:path>
              </a:pathLst>
            </a:custGeom>
            <a:solidFill>
              <a:srgbClr val="3C3C3C">
                <a:alpha val="24708"/>
              </a:srgbClr>
            </a:solidFill>
          </p:spPr>
          <p:txBody>
            <a:bodyPr wrap="square" lIns="0" tIns="0" rIns="0" bIns="0" rtlCol="0"/>
            <a:lstStyle/>
            <a:p>
              <a:endParaRPr/>
            </a:p>
          </p:txBody>
        </p:sp>
        <p:sp>
          <p:nvSpPr>
            <p:cNvPr id="13" name="object 13"/>
            <p:cNvSpPr/>
            <p:nvPr/>
          </p:nvSpPr>
          <p:spPr>
            <a:xfrm>
              <a:off x="12294679" y="3501770"/>
              <a:ext cx="4967605" cy="4088129"/>
            </a:xfrm>
            <a:custGeom>
              <a:avLst/>
              <a:gdLst/>
              <a:ahLst/>
              <a:cxnLst/>
              <a:rect l="l" t="t" r="r" b="b"/>
              <a:pathLst>
                <a:path w="4967605" h="4088129">
                  <a:moveTo>
                    <a:pt x="500481" y="2221776"/>
                  </a:moveTo>
                  <a:lnTo>
                    <a:pt x="0" y="2221776"/>
                  </a:lnTo>
                  <a:lnTo>
                    <a:pt x="0" y="4013123"/>
                  </a:lnTo>
                  <a:lnTo>
                    <a:pt x="12623" y="4054729"/>
                  </a:lnTo>
                  <a:lnTo>
                    <a:pt x="46342" y="4082415"/>
                  </a:lnTo>
                  <a:lnTo>
                    <a:pt x="75082" y="4088117"/>
                  </a:lnTo>
                  <a:lnTo>
                    <a:pt x="425411" y="4088117"/>
                  </a:lnTo>
                  <a:lnTo>
                    <a:pt x="467055" y="4075519"/>
                  </a:lnTo>
                  <a:lnTo>
                    <a:pt x="494766" y="4041825"/>
                  </a:lnTo>
                  <a:lnTo>
                    <a:pt x="500481" y="4013123"/>
                  </a:lnTo>
                  <a:lnTo>
                    <a:pt x="500481" y="2221776"/>
                  </a:lnTo>
                  <a:close/>
                </a:path>
                <a:path w="4967605" h="4088129">
                  <a:moveTo>
                    <a:pt x="1138580" y="74993"/>
                  </a:moveTo>
                  <a:lnTo>
                    <a:pt x="1132674" y="45796"/>
                  </a:lnTo>
                  <a:lnTo>
                    <a:pt x="1116596" y="21958"/>
                  </a:lnTo>
                  <a:lnTo>
                    <a:pt x="1092733" y="5892"/>
                  </a:lnTo>
                  <a:lnTo>
                    <a:pt x="1063510" y="0"/>
                  </a:lnTo>
                  <a:lnTo>
                    <a:pt x="713181" y="0"/>
                  </a:lnTo>
                  <a:lnTo>
                    <a:pt x="683958" y="5892"/>
                  </a:lnTo>
                  <a:lnTo>
                    <a:pt x="660095" y="21958"/>
                  </a:lnTo>
                  <a:lnTo>
                    <a:pt x="644004" y="45796"/>
                  </a:lnTo>
                  <a:lnTo>
                    <a:pt x="638111" y="74993"/>
                  </a:lnTo>
                  <a:lnTo>
                    <a:pt x="638111" y="2221776"/>
                  </a:lnTo>
                  <a:lnTo>
                    <a:pt x="1138580" y="2221776"/>
                  </a:lnTo>
                  <a:lnTo>
                    <a:pt x="1138580" y="74993"/>
                  </a:lnTo>
                  <a:close/>
                </a:path>
                <a:path w="4967605" h="4088129">
                  <a:moveTo>
                    <a:pt x="1776679" y="1904961"/>
                  </a:moveTo>
                  <a:lnTo>
                    <a:pt x="1770786" y="1875777"/>
                  </a:lnTo>
                  <a:lnTo>
                    <a:pt x="1754695" y="1851939"/>
                  </a:lnTo>
                  <a:lnTo>
                    <a:pt x="1730832" y="1835861"/>
                  </a:lnTo>
                  <a:lnTo>
                    <a:pt x="1701609" y="1829968"/>
                  </a:lnTo>
                  <a:lnTo>
                    <a:pt x="1351280" y="1829968"/>
                  </a:lnTo>
                  <a:lnTo>
                    <a:pt x="1322057" y="1835861"/>
                  </a:lnTo>
                  <a:lnTo>
                    <a:pt x="1298194" y="1851939"/>
                  </a:lnTo>
                  <a:lnTo>
                    <a:pt x="1282103" y="1875777"/>
                  </a:lnTo>
                  <a:lnTo>
                    <a:pt x="1276210" y="1904961"/>
                  </a:lnTo>
                  <a:lnTo>
                    <a:pt x="1276210" y="2221776"/>
                  </a:lnTo>
                  <a:lnTo>
                    <a:pt x="1776679" y="2221776"/>
                  </a:lnTo>
                  <a:lnTo>
                    <a:pt x="1776679" y="1904961"/>
                  </a:lnTo>
                  <a:close/>
                </a:path>
                <a:path w="4967605" h="4088129">
                  <a:moveTo>
                    <a:pt x="2414778" y="1621586"/>
                  </a:moveTo>
                  <a:lnTo>
                    <a:pt x="2408885" y="1592389"/>
                  </a:lnTo>
                  <a:lnTo>
                    <a:pt x="2392794" y="1568551"/>
                  </a:lnTo>
                  <a:lnTo>
                    <a:pt x="2368931" y="1552486"/>
                  </a:lnTo>
                  <a:lnTo>
                    <a:pt x="2339708" y="1546593"/>
                  </a:lnTo>
                  <a:lnTo>
                    <a:pt x="1989378" y="1546593"/>
                  </a:lnTo>
                  <a:lnTo>
                    <a:pt x="1960156" y="1552486"/>
                  </a:lnTo>
                  <a:lnTo>
                    <a:pt x="1936292" y="1568551"/>
                  </a:lnTo>
                  <a:lnTo>
                    <a:pt x="1920214" y="1592389"/>
                  </a:lnTo>
                  <a:lnTo>
                    <a:pt x="1914309" y="1621586"/>
                  </a:lnTo>
                  <a:lnTo>
                    <a:pt x="1914309" y="2221776"/>
                  </a:lnTo>
                  <a:lnTo>
                    <a:pt x="2414778" y="2221776"/>
                  </a:lnTo>
                  <a:lnTo>
                    <a:pt x="2414778" y="1621586"/>
                  </a:lnTo>
                  <a:close/>
                </a:path>
                <a:path w="4967605" h="4088129">
                  <a:moveTo>
                    <a:pt x="3052889" y="1242136"/>
                  </a:moveTo>
                  <a:lnTo>
                    <a:pt x="3046984" y="1212951"/>
                  </a:lnTo>
                  <a:lnTo>
                    <a:pt x="3030893" y="1189113"/>
                  </a:lnTo>
                  <a:lnTo>
                    <a:pt x="3007029" y="1173035"/>
                  </a:lnTo>
                  <a:lnTo>
                    <a:pt x="2977819" y="1167142"/>
                  </a:lnTo>
                  <a:lnTo>
                    <a:pt x="2627477" y="1167142"/>
                  </a:lnTo>
                  <a:lnTo>
                    <a:pt x="2598267" y="1173035"/>
                  </a:lnTo>
                  <a:lnTo>
                    <a:pt x="2574404" y="1189113"/>
                  </a:lnTo>
                  <a:lnTo>
                    <a:pt x="2558313" y="1212951"/>
                  </a:lnTo>
                  <a:lnTo>
                    <a:pt x="2552408" y="1242136"/>
                  </a:lnTo>
                  <a:lnTo>
                    <a:pt x="2552408" y="2221776"/>
                  </a:lnTo>
                  <a:lnTo>
                    <a:pt x="3052889" y="2221776"/>
                  </a:lnTo>
                  <a:lnTo>
                    <a:pt x="3052889" y="1242136"/>
                  </a:lnTo>
                  <a:close/>
                </a:path>
                <a:path w="4967605" h="4088129">
                  <a:moveTo>
                    <a:pt x="3690988" y="1328597"/>
                  </a:moveTo>
                  <a:lnTo>
                    <a:pt x="3685082" y="1299400"/>
                  </a:lnTo>
                  <a:lnTo>
                    <a:pt x="3669004" y="1275562"/>
                  </a:lnTo>
                  <a:lnTo>
                    <a:pt x="3645141" y="1259497"/>
                  </a:lnTo>
                  <a:lnTo>
                    <a:pt x="3615918" y="1253604"/>
                  </a:lnTo>
                  <a:lnTo>
                    <a:pt x="3265589" y="1253604"/>
                  </a:lnTo>
                  <a:lnTo>
                    <a:pt x="3236366" y="1259497"/>
                  </a:lnTo>
                  <a:lnTo>
                    <a:pt x="3212503" y="1275562"/>
                  </a:lnTo>
                  <a:lnTo>
                    <a:pt x="3196412" y="1299400"/>
                  </a:lnTo>
                  <a:lnTo>
                    <a:pt x="3190519" y="1328597"/>
                  </a:lnTo>
                  <a:lnTo>
                    <a:pt x="3190519" y="2221776"/>
                  </a:lnTo>
                  <a:lnTo>
                    <a:pt x="3690988" y="2221776"/>
                  </a:lnTo>
                  <a:lnTo>
                    <a:pt x="3690988" y="1328597"/>
                  </a:lnTo>
                  <a:close/>
                </a:path>
                <a:path w="4967605" h="4088129">
                  <a:moveTo>
                    <a:pt x="4329087" y="1323797"/>
                  </a:moveTo>
                  <a:lnTo>
                    <a:pt x="4323194" y="1294599"/>
                  </a:lnTo>
                  <a:lnTo>
                    <a:pt x="4307103" y="1270762"/>
                  </a:lnTo>
                  <a:lnTo>
                    <a:pt x="4283240" y="1254696"/>
                  </a:lnTo>
                  <a:lnTo>
                    <a:pt x="4254017" y="1248803"/>
                  </a:lnTo>
                  <a:lnTo>
                    <a:pt x="3903688" y="1248803"/>
                  </a:lnTo>
                  <a:lnTo>
                    <a:pt x="3874465" y="1254696"/>
                  </a:lnTo>
                  <a:lnTo>
                    <a:pt x="3850602" y="1270762"/>
                  </a:lnTo>
                  <a:lnTo>
                    <a:pt x="3834511" y="1294599"/>
                  </a:lnTo>
                  <a:lnTo>
                    <a:pt x="3828618" y="1323797"/>
                  </a:lnTo>
                  <a:lnTo>
                    <a:pt x="3828618" y="2221776"/>
                  </a:lnTo>
                  <a:lnTo>
                    <a:pt x="4329087" y="2221776"/>
                  </a:lnTo>
                  <a:lnTo>
                    <a:pt x="4329087" y="1323797"/>
                  </a:lnTo>
                  <a:close/>
                </a:path>
                <a:path w="4967605" h="4088129">
                  <a:moveTo>
                    <a:pt x="4967186" y="1314183"/>
                  </a:moveTo>
                  <a:lnTo>
                    <a:pt x="4961293" y="1284998"/>
                  </a:lnTo>
                  <a:lnTo>
                    <a:pt x="4945202" y="1261160"/>
                  </a:lnTo>
                  <a:lnTo>
                    <a:pt x="4921339" y="1245082"/>
                  </a:lnTo>
                  <a:lnTo>
                    <a:pt x="4892116" y="1239189"/>
                  </a:lnTo>
                  <a:lnTo>
                    <a:pt x="4541786" y="1239189"/>
                  </a:lnTo>
                  <a:lnTo>
                    <a:pt x="4512564" y="1245082"/>
                  </a:lnTo>
                  <a:lnTo>
                    <a:pt x="4488700" y="1261160"/>
                  </a:lnTo>
                  <a:lnTo>
                    <a:pt x="4472622" y="1284998"/>
                  </a:lnTo>
                  <a:lnTo>
                    <a:pt x="4466717" y="1314183"/>
                  </a:lnTo>
                  <a:lnTo>
                    <a:pt x="4466717" y="2221776"/>
                  </a:lnTo>
                  <a:lnTo>
                    <a:pt x="4967186" y="2221776"/>
                  </a:lnTo>
                  <a:lnTo>
                    <a:pt x="4967186" y="1314183"/>
                  </a:lnTo>
                  <a:close/>
                </a:path>
              </a:pathLst>
            </a:custGeom>
            <a:solidFill>
              <a:srgbClr val="C15840"/>
            </a:solidFill>
          </p:spPr>
          <p:txBody>
            <a:bodyPr wrap="square" lIns="0" tIns="0" rIns="0" bIns="0" rtlCol="0"/>
            <a:lstStyle/>
            <a:p>
              <a:endParaRPr/>
            </a:p>
          </p:txBody>
        </p:sp>
      </p:grpSp>
      <p:sp>
        <p:nvSpPr>
          <p:cNvPr id="14" name="object 14"/>
          <p:cNvSpPr txBox="1"/>
          <p:nvPr/>
        </p:nvSpPr>
        <p:spPr>
          <a:xfrm>
            <a:off x="9990796" y="3198993"/>
            <a:ext cx="268605" cy="237490"/>
          </a:xfrm>
          <a:prstGeom prst="rect">
            <a:avLst/>
          </a:prstGeom>
        </p:spPr>
        <p:txBody>
          <a:bodyPr vert="horz" wrap="square" lIns="0" tIns="17145" rIns="0" bIns="0" rtlCol="0">
            <a:spAutoFit/>
          </a:bodyPr>
          <a:lstStyle/>
          <a:p>
            <a:pPr marL="12700">
              <a:lnSpc>
                <a:spcPct val="100000"/>
              </a:lnSpc>
              <a:spcBef>
                <a:spcPts val="135"/>
              </a:spcBef>
            </a:pPr>
            <a:r>
              <a:rPr sz="1350" spc="-20" dirty="0">
                <a:solidFill>
                  <a:srgbClr val="3C3C3C"/>
                </a:solidFill>
                <a:latin typeface="Microsoft Sans Serif"/>
                <a:cs typeface="Microsoft Sans Serif"/>
              </a:rPr>
              <a:t>5%</a:t>
            </a:r>
            <a:endParaRPr sz="1350">
              <a:latin typeface="Microsoft Sans Serif"/>
              <a:cs typeface="Microsoft Sans Serif"/>
            </a:endParaRPr>
          </a:p>
        </p:txBody>
      </p:sp>
      <p:sp>
        <p:nvSpPr>
          <p:cNvPr id="15" name="object 15"/>
          <p:cNvSpPr txBox="1"/>
          <p:nvPr/>
        </p:nvSpPr>
        <p:spPr>
          <a:xfrm>
            <a:off x="9990796" y="3679600"/>
            <a:ext cx="268605" cy="237490"/>
          </a:xfrm>
          <a:prstGeom prst="rect">
            <a:avLst/>
          </a:prstGeom>
        </p:spPr>
        <p:txBody>
          <a:bodyPr vert="horz" wrap="square" lIns="0" tIns="17145" rIns="0" bIns="0" rtlCol="0">
            <a:spAutoFit/>
          </a:bodyPr>
          <a:lstStyle/>
          <a:p>
            <a:pPr marL="12700">
              <a:lnSpc>
                <a:spcPct val="100000"/>
              </a:lnSpc>
              <a:spcBef>
                <a:spcPts val="135"/>
              </a:spcBef>
            </a:pPr>
            <a:r>
              <a:rPr sz="1350" spc="-20" dirty="0">
                <a:solidFill>
                  <a:srgbClr val="3C3C3C"/>
                </a:solidFill>
                <a:latin typeface="Microsoft Sans Serif"/>
                <a:cs typeface="Microsoft Sans Serif"/>
              </a:rPr>
              <a:t>4%</a:t>
            </a:r>
            <a:endParaRPr sz="1350">
              <a:latin typeface="Microsoft Sans Serif"/>
              <a:cs typeface="Microsoft Sans Serif"/>
            </a:endParaRPr>
          </a:p>
        </p:txBody>
      </p:sp>
      <p:sp>
        <p:nvSpPr>
          <p:cNvPr id="16" name="object 16"/>
          <p:cNvSpPr txBox="1"/>
          <p:nvPr/>
        </p:nvSpPr>
        <p:spPr>
          <a:xfrm>
            <a:off x="9990796" y="4160211"/>
            <a:ext cx="268605" cy="237490"/>
          </a:xfrm>
          <a:prstGeom prst="rect">
            <a:avLst/>
          </a:prstGeom>
        </p:spPr>
        <p:txBody>
          <a:bodyPr vert="horz" wrap="square" lIns="0" tIns="17145" rIns="0" bIns="0" rtlCol="0">
            <a:spAutoFit/>
          </a:bodyPr>
          <a:lstStyle/>
          <a:p>
            <a:pPr marL="12700">
              <a:lnSpc>
                <a:spcPct val="100000"/>
              </a:lnSpc>
              <a:spcBef>
                <a:spcPts val="135"/>
              </a:spcBef>
            </a:pPr>
            <a:r>
              <a:rPr sz="1350" spc="-20" dirty="0">
                <a:solidFill>
                  <a:srgbClr val="3C3C3C"/>
                </a:solidFill>
                <a:latin typeface="Microsoft Sans Serif"/>
                <a:cs typeface="Microsoft Sans Serif"/>
              </a:rPr>
              <a:t>3%</a:t>
            </a:r>
            <a:endParaRPr sz="1350">
              <a:latin typeface="Microsoft Sans Serif"/>
              <a:cs typeface="Microsoft Sans Serif"/>
            </a:endParaRPr>
          </a:p>
        </p:txBody>
      </p:sp>
      <p:sp>
        <p:nvSpPr>
          <p:cNvPr id="17" name="object 17"/>
          <p:cNvSpPr txBox="1"/>
          <p:nvPr/>
        </p:nvSpPr>
        <p:spPr>
          <a:xfrm>
            <a:off x="9990796" y="4640824"/>
            <a:ext cx="268605" cy="237490"/>
          </a:xfrm>
          <a:prstGeom prst="rect">
            <a:avLst/>
          </a:prstGeom>
        </p:spPr>
        <p:txBody>
          <a:bodyPr vert="horz" wrap="square" lIns="0" tIns="17145" rIns="0" bIns="0" rtlCol="0">
            <a:spAutoFit/>
          </a:bodyPr>
          <a:lstStyle/>
          <a:p>
            <a:pPr marL="12700">
              <a:lnSpc>
                <a:spcPct val="100000"/>
              </a:lnSpc>
              <a:spcBef>
                <a:spcPts val="135"/>
              </a:spcBef>
            </a:pPr>
            <a:r>
              <a:rPr sz="1350" spc="-20" dirty="0">
                <a:solidFill>
                  <a:srgbClr val="3C3C3C"/>
                </a:solidFill>
                <a:latin typeface="Microsoft Sans Serif"/>
                <a:cs typeface="Microsoft Sans Serif"/>
              </a:rPr>
              <a:t>2%</a:t>
            </a:r>
            <a:endParaRPr sz="1350">
              <a:latin typeface="Microsoft Sans Serif"/>
              <a:cs typeface="Microsoft Sans Serif"/>
            </a:endParaRPr>
          </a:p>
        </p:txBody>
      </p:sp>
      <p:sp>
        <p:nvSpPr>
          <p:cNvPr id="18" name="object 18"/>
          <p:cNvSpPr txBox="1"/>
          <p:nvPr/>
        </p:nvSpPr>
        <p:spPr>
          <a:xfrm>
            <a:off x="9990796" y="5121438"/>
            <a:ext cx="268605" cy="237490"/>
          </a:xfrm>
          <a:prstGeom prst="rect">
            <a:avLst/>
          </a:prstGeom>
        </p:spPr>
        <p:txBody>
          <a:bodyPr vert="horz" wrap="square" lIns="0" tIns="17145" rIns="0" bIns="0" rtlCol="0">
            <a:spAutoFit/>
          </a:bodyPr>
          <a:lstStyle/>
          <a:p>
            <a:pPr marL="12700">
              <a:lnSpc>
                <a:spcPct val="100000"/>
              </a:lnSpc>
              <a:spcBef>
                <a:spcPts val="135"/>
              </a:spcBef>
            </a:pPr>
            <a:r>
              <a:rPr sz="1350" spc="-20" dirty="0">
                <a:solidFill>
                  <a:srgbClr val="3C3C3C"/>
                </a:solidFill>
                <a:latin typeface="Microsoft Sans Serif"/>
                <a:cs typeface="Microsoft Sans Serif"/>
              </a:rPr>
              <a:t>1%</a:t>
            </a:r>
            <a:endParaRPr sz="1350">
              <a:latin typeface="Microsoft Sans Serif"/>
              <a:cs typeface="Microsoft Sans Serif"/>
            </a:endParaRPr>
          </a:p>
        </p:txBody>
      </p:sp>
      <p:sp>
        <p:nvSpPr>
          <p:cNvPr id="19" name="object 19"/>
          <p:cNvSpPr txBox="1"/>
          <p:nvPr/>
        </p:nvSpPr>
        <p:spPr>
          <a:xfrm>
            <a:off x="9990796" y="5602049"/>
            <a:ext cx="268605" cy="237490"/>
          </a:xfrm>
          <a:prstGeom prst="rect">
            <a:avLst/>
          </a:prstGeom>
        </p:spPr>
        <p:txBody>
          <a:bodyPr vert="horz" wrap="square" lIns="0" tIns="17145" rIns="0" bIns="0" rtlCol="0">
            <a:spAutoFit/>
          </a:bodyPr>
          <a:lstStyle/>
          <a:p>
            <a:pPr marL="12700">
              <a:lnSpc>
                <a:spcPct val="100000"/>
              </a:lnSpc>
              <a:spcBef>
                <a:spcPts val="135"/>
              </a:spcBef>
            </a:pPr>
            <a:r>
              <a:rPr sz="1350" spc="-20" dirty="0">
                <a:solidFill>
                  <a:srgbClr val="3C3C3C"/>
                </a:solidFill>
                <a:latin typeface="Microsoft Sans Serif"/>
                <a:cs typeface="Microsoft Sans Serif"/>
              </a:rPr>
              <a:t>0%</a:t>
            </a:r>
            <a:endParaRPr sz="1350">
              <a:latin typeface="Microsoft Sans Serif"/>
              <a:cs typeface="Microsoft Sans Serif"/>
            </a:endParaRPr>
          </a:p>
        </p:txBody>
      </p:sp>
      <p:sp>
        <p:nvSpPr>
          <p:cNvPr id="20" name="object 20"/>
          <p:cNvSpPr txBox="1"/>
          <p:nvPr/>
        </p:nvSpPr>
        <p:spPr>
          <a:xfrm>
            <a:off x="9934035" y="6082656"/>
            <a:ext cx="325120" cy="237490"/>
          </a:xfrm>
          <a:prstGeom prst="rect">
            <a:avLst/>
          </a:prstGeom>
        </p:spPr>
        <p:txBody>
          <a:bodyPr vert="horz" wrap="square" lIns="0" tIns="17145" rIns="0" bIns="0" rtlCol="0">
            <a:spAutoFit/>
          </a:bodyPr>
          <a:lstStyle/>
          <a:p>
            <a:pPr marL="12700">
              <a:lnSpc>
                <a:spcPct val="100000"/>
              </a:lnSpc>
              <a:spcBef>
                <a:spcPts val="135"/>
              </a:spcBef>
            </a:pPr>
            <a:r>
              <a:rPr sz="1350" spc="-15" dirty="0">
                <a:solidFill>
                  <a:srgbClr val="3C3C3C"/>
                </a:solidFill>
                <a:latin typeface="Microsoft Sans Serif"/>
                <a:cs typeface="Microsoft Sans Serif"/>
              </a:rPr>
              <a:t>-1%</a:t>
            </a:r>
            <a:endParaRPr sz="1350">
              <a:latin typeface="Microsoft Sans Serif"/>
              <a:cs typeface="Microsoft Sans Serif"/>
            </a:endParaRPr>
          </a:p>
        </p:txBody>
      </p:sp>
      <p:sp>
        <p:nvSpPr>
          <p:cNvPr id="21" name="object 21"/>
          <p:cNvSpPr txBox="1"/>
          <p:nvPr/>
        </p:nvSpPr>
        <p:spPr>
          <a:xfrm>
            <a:off x="9934035" y="6563270"/>
            <a:ext cx="325120" cy="237490"/>
          </a:xfrm>
          <a:prstGeom prst="rect">
            <a:avLst/>
          </a:prstGeom>
        </p:spPr>
        <p:txBody>
          <a:bodyPr vert="horz" wrap="square" lIns="0" tIns="17145" rIns="0" bIns="0" rtlCol="0">
            <a:spAutoFit/>
          </a:bodyPr>
          <a:lstStyle/>
          <a:p>
            <a:pPr marL="12700">
              <a:lnSpc>
                <a:spcPct val="100000"/>
              </a:lnSpc>
              <a:spcBef>
                <a:spcPts val="135"/>
              </a:spcBef>
            </a:pPr>
            <a:r>
              <a:rPr sz="1350" spc="-15" dirty="0">
                <a:solidFill>
                  <a:srgbClr val="3C3C3C"/>
                </a:solidFill>
                <a:latin typeface="Microsoft Sans Serif"/>
                <a:cs typeface="Microsoft Sans Serif"/>
              </a:rPr>
              <a:t>-2%</a:t>
            </a:r>
            <a:endParaRPr sz="1350">
              <a:latin typeface="Microsoft Sans Serif"/>
              <a:cs typeface="Microsoft Sans Serif"/>
            </a:endParaRPr>
          </a:p>
        </p:txBody>
      </p:sp>
      <p:sp>
        <p:nvSpPr>
          <p:cNvPr id="22" name="object 22"/>
          <p:cNvSpPr txBox="1"/>
          <p:nvPr/>
        </p:nvSpPr>
        <p:spPr>
          <a:xfrm>
            <a:off x="9934035" y="7043880"/>
            <a:ext cx="325120" cy="237490"/>
          </a:xfrm>
          <a:prstGeom prst="rect">
            <a:avLst/>
          </a:prstGeom>
        </p:spPr>
        <p:txBody>
          <a:bodyPr vert="horz" wrap="square" lIns="0" tIns="17145" rIns="0" bIns="0" rtlCol="0">
            <a:spAutoFit/>
          </a:bodyPr>
          <a:lstStyle/>
          <a:p>
            <a:pPr marL="12700">
              <a:lnSpc>
                <a:spcPct val="100000"/>
              </a:lnSpc>
              <a:spcBef>
                <a:spcPts val="135"/>
              </a:spcBef>
            </a:pPr>
            <a:r>
              <a:rPr sz="1350" spc="-15" dirty="0">
                <a:solidFill>
                  <a:srgbClr val="3C3C3C"/>
                </a:solidFill>
                <a:latin typeface="Microsoft Sans Serif"/>
                <a:cs typeface="Microsoft Sans Serif"/>
              </a:rPr>
              <a:t>-3%</a:t>
            </a:r>
            <a:endParaRPr sz="1350">
              <a:latin typeface="Microsoft Sans Serif"/>
              <a:cs typeface="Microsoft Sans Serif"/>
            </a:endParaRPr>
          </a:p>
        </p:txBody>
      </p:sp>
      <p:sp>
        <p:nvSpPr>
          <p:cNvPr id="23" name="object 23"/>
          <p:cNvSpPr txBox="1"/>
          <p:nvPr/>
        </p:nvSpPr>
        <p:spPr>
          <a:xfrm>
            <a:off x="9934035" y="7524494"/>
            <a:ext cx="325120" cy="237490"/>
          </a:xfrm>
          <a:prstGeom prst="rect">
            <a:avLst/>
          </a:prstGeom>
        </p:spPr>
        <p:txBody>
          <a:bodyPr vert="horz" wrap="square" lIns="0" tIns="17145" rIns="0" bIns="0" rtlCol="0">
            <a:spAutoFit/>
          </a:bodyPr>
          <a:lstStyle/>
          <a:p>
            <a:pPr marL="12700">
              <a:lnSpc>
                <a:spcPct val="100000"/>
              </a:lnSpc>
              <a:spcBef>
                <a:spcPts val="135"/>
              </a:spcBef>
            </a:pPr>
            <a:r>
              <a:rPr sz="1350" spc="-15" dirty="0">
                <a:solidFill>
                  <a:srgbClr val="3C3C3C"/>
                </a:solidFill>
                <a:latin typeface="Microsoft Sans Serif"/>
                <a:cs typeface="Microsoft Sans Serif"/>
              </a:rPr>
              <a:t>-4%</a:t>
            </a:r>
            <a:endParaRPr sz="1350">
              <a:latin typeface="Microsoft Sans Serif"/>
              <a:cs typeface="Microsoft Sans Serif"/>
            </a:endParaRPr>
          </a:p>
        </p:txBody>
      </p:sp>
      <p:sp>
        <p:nvSpPr>
          <p:cNvPr id="24" name="object 24"/>
          <p:cNvSpPr txBox="1">
            <a:spLocks noGrp="1"/>
          </p:cNvSpPr>
          <p:nvPr>
            <p:ph type="title"/>
          </p:nvPr>
        </p:nvSpPr>
        <p:spPr>
          <a:xfrm>
            <a:off x="1016000" y="1564375"/>
            <a:ext cx="7288530" cy="939800"/>
          </a:xfrm>
          <a:prstGeom prst="rect">
            <a:avLst/>
          </a:prstGeom>
        </p:spPr>
        <p:txBody>
          <a:bodyPr vert="horz" wrap="square" lIns="0" tIns="12700" rIns="0" bIns="0" rtlCol="0">
            <a:spAutoFit/>
          </a:bodyPr>
          <a:lstStyle/>
          <a:p>
            <a:pPr marL="12700">
              <a:lnSpc>
                <a:spcPct val="100000"/>
              </a:lnSpc>
              <a:spcBef>
                <a:spcPts val="100"/>
              </a:spcBef>
            </a:pPr>
            <a:r>
              <a:rPr sz="6000" spc="-65" dirty="0">
                <a:latin typeface="Verdana"/>
                <a:cs typeface="Verdana"/>
              </a:rPr>
              <a:t>Economic</a:t>
            </a:r>
            <a:r>
              <a:rPr sz="6000" spc="-370" dirty="0">
                <a:latin typeface="Verdana"/>
                <a:cs typeface="Verdana"/>
              </a:rPr>
              <a:t> </a:t>
            </a:r>
            <a:r>
              <a:rPr sz="6000" spc="-140" dirty="0">
                <a:latin typeface="Verdana"/>
                <a:cs typeface="Verdana"/>
              </a:rPr>
              <a:t>Factors</a:t>
            </a:r>
            <a:endParaRPr sz="6000">
              <a:latin typeface="Verdana"/>
              <a:cs typeface="Verdana"/>
            </a:endParaRPr>
          </a:p>
        </p:txBody>
      </p:sp>
      <p:sp>
        <p:nvSpPr>
          <p:cNvPr id="25" name="object 25"/>
          <p:cNvSpPr txBox="1"/>
          <p:nvPr/>
        </p:nvSpPr>
        <p:spPr>
          <a:xfrm>
            <a:off x="1673492" y="1082919"/>
            <a:ext cx="1521460" cy="299720"/>
          </a:xfrm>
          <a:prstGeom prst="rect">
            <a:avLst/>
          </a:prstGeom>
        </p:spPr>
        <p:txBody>
          <a:bodyPr vert="horz" wrap="square" lIns="0" tIns="12700" rIns="0" bIns="0" rtlCol="0">
            <a:spAutoFit/>
          </a:bodyPr>
          <a:lstStyle/>
          <a:p>
            <a:pPr marL="12700">
              <a:lnSpc>
                <a:spcPct val="100000"/>
              </a:lnSpc>
              <a:spcBef>
                <a:spcPts val="100"/>
              </a:spcBef>
            </a:pPr>
            <a:r>
              <a:rPr sz="1800" spc="295" dirty="0">
                <a:solidFill>
                  <a:srgbClr val="3C3C3C"/>
                </a:solidFill>
                <a:latin typeface="Tahoma"/>
                <a:cs typeface="Tahoma"/>
              </a:rPr>
              <a:t>S</a:t>
            </a:r>
            <a:r>
              <a:rPr sz="1800" spc="170" dirty="0">
                <a:solidFill>
                  <a:srgbClr val="3C3C3C"/>
                </a:solidFill>
                <a:latin typeface="Tahoma"/>
                <a:cs typeface="Tahoma"/>
              </a:rPr>
              <a:t>T</a:t>
            </a:r>
            <a:r>
              <a:rPr sz="1800" spc="425" dirty="0">
                <a:solidFill>
                  <a:srgbClr val="3C3C3C"/>
                </a:solidFill>
                <a:latin typeface="Tahoma"/>
                <a:cs typeface="Tahoma"/>
              </a:rPr>
              <a:t>A</a:t>
            </a:r>
            <a:r>
              <a:rPr sz="1800" spc="170" dirty="0">
                <a:solidFill>
                  <a:srgbClr val="3C3C3C"/>
                </a:solidFill>
                <a:latin typeface="Tahoma"/>
                <a:cs typeface="Tahoma"/>
              </a:rPr>
              <a:t>T</a:t>
            </a:r>
            <a:r>
              <a:rPr sz="1800" spc="50" dirty="0">
                <a:solidFill>
                  <a:srgbClr val="3C3C3C"/>
                </a:solidFill>
                <a:latin typeface="Tahoma"/>
                <a:cs typeface="Tahoma"/>
              </a:rPr>
              <a:t>I</a:t>
            </a:r>
            <a:r>
              <a:rPr sz="1800" spc="295" dirty="0">
                <a:solidFill>
                  <a:srgbClr val="3C3C3C"/>
                </a:solidFill>
                <a:latin typeface="Tahoma"/>
                <a:cs typeface="Tahoma"/>
              </a:rPr>
              <a:t>S</a:t>
            </a:r>
            <a:r>
              <a:rPr sz="1800" spc="170" dirty="0">
                <a:solidFill>
                  <a:srgbClr val="3C3C3C"/>
                </a:solidFill>
                <a:latin typeface="Tahoma"/>
                <a:cs typeface="Tahoma"/>
              </a:rPr>
              <a:t>T</a:t>
            </a:r>
            <a:r>
              <a:rPr sz="1800" spc="50" dirty="0">
                <a:solidFill>
                  <a:srgbClr val="3C3C3C"/>
                </a:solidFill>
                <a:latin typeface="Tahoma"/>
                <a:cs typeface="Tahoma"/>
              </a:rPr>
              <a:t>I</a:t>
            </a:r>
            <a:r>
              <a:rPr sz="1800" spc="350" dirty="0">
                <a:solidFill>
                  <a:srgbClr val="3C3C3C"/>
                </a:solidFill>
                <a:latin typeface="Tahoma"/>
                <a:cs typeface="Tahoma"/>
              </a:rPr>
              <a:t>C</a:t>
            </a:r>
            <a:r>
              <a:rPr sz="1800" spc="114" dirty="0">
                <a:solidFill>
                  <a:srgbClr val="3C3C3C"/>
                </a:solidFill>
                <a:latin typeface="Tahoma"/>
                <a:cs typeface="Tahoma"/>
              </a:rPr>
              <a:t>S</a:t>
            </a:r>
            <a:endParaRPr sz="1800">
              <a:latin typeface="Tahoma"/>
              <a:cs typeface="Tahoma"/>
            </a:endParaRPr>
          </a:p>
        </p:txBody>
      </p:sp>
      <p:pic>
        <p:nvPicPr>
          <p:cNvPr id="26" name="object 26"/>
          <p:cNvPicPr/>
          <p:nvPr/>
        </p:nvPicPr>
        <p:blipFill>
          <a:blip r:embed="rId3" cstate="print"/>
          <a:stretch>
            <a:fillRect/>
          </a:stretch>
        </p:blipFill>
        <p:spPr>
          <a:xfrm>
            <a:off x="1219199" y="3020246"/>
            <a:ext cx="85725" cy="85724"/>
          </a:xfrm>
          <a:prstGeom prst="rect">
            <a:avLst/>
          </a:prstGeom>
        </p:spPr>
      </p:pic>
      <p:sp>
        <p:nvSpPr>
          <p:cNvPr id="27" name="object 27"/>
          <p:cNvSpPr txBox="1"/>
          <p:nvPr/>
        </p:nvSpPr>
        <p:spPr>
          <a:xfrm>
            <a:off x="1447750" y="2886960"/>
            <a:ext cx="7187565" cy="1511300"/>
          </a:xfrm>
          <a:prstGeom prst="rect">
            <a:avLst/>
          </a:prstGeom>
        </p:spPr>
        <p:txBody>
          <a:bodyPr vert="horz" wrap="square" lIns="0" tIns="30480" rIns="0" bIns="0" rtlCol="0">
            <a:spAutoFit/>
          </a:bodyPr>
          <a:lstStyle/>
          <a:p>
            <a:pPr marL="12700" marR="5080">
              <a:lnSpc>
                <a:spcPts val="2320"/>
              </a:lnSpc>
              <a:spcBef>
                <a:spcPts val="240"/>
              </a:spcBef>
            </a:pPr>
            <a:r>
              <a:rPr sz="2000" spc="125" dirty="0">
                <a:solidFill>
                  <a:srgbClr val="3C3C3C"/>
                </a:solidFill>
                <a:latin typeface="Tahoma"/>
                <a:cs typeface="Tahoma"/>
              </a:rPr>
              <a:t>After</a:t>
            </a:r>
            <a:r>
              <a:rPr sz="2000" spc="-114" dirty="0">
                <a:solidFill>
                  <a:srgbClr val="3C3C3C"/>
                </a:solidFill>
                <a:latin typeface="Tahoma"/>
                <a:cs typeface="Tahoma"/>
              </a:rPr>
              <a:t> </a:t>
            </a:r>
            <a:r>
              <a:rPr sz="2000" spc="160" dirty="0">
                <a:solidFill>
                  <a:srgbClr val="3C3C3C"/>
                </a:solidFill>
                <a:latin typeface="Tahoma"/>
                <a:cs typeface="Tahoma"/>
              </a:rPr>
              <a:t>the</a:t>
            </a:r>
            <a:r>
              <a:rPr sz="2000" spc="-110" dirty="0">
                <a:solidFill>
                  <a:srgbClr val="3C3C3C"/>
                </a:solidFill>
                <a:latin typeface="Tahoma"/>
                <a:cs typeface="Tahoma"/>
              </a:rPr>
              <a:t> </a:t>
            </a:r>
            <a:r>
              <a:rPr sz="2000" spc="90" dirty="0">
                <a:solidFill>
                  <a:srgbClr val="3C3C3C"/>
                </a:solidFill>
                <a:latin typeface="Tahoma"/>
                <a:cs typeface="Tahoma"/>
              </a:rPr>
              <a:t>crisis</a:t>
            </a:r>
            <a:r>
              <a:rPr sz="2000" spc="-110" dirty="0">
                <a:solidFill>
                  <a:srgbClr val="3C3C3C"/>
                </a:solidFill>
                <a:latin typeface="Tahoma"/>
                <a:cs typeface="Tahoma"/>
              </a:rPr>
              <a:t> </a:t>
            </a:r>
            <a:r>
              <a:rPr sz="2000" spc="155" dirty="0">
                <a:solidFill>
                  <a:srgbClr val="3C3C3C"/>
                </a:solidFill>
                <a:latin typeface="Tahoma"/>
                <a:cs typeface="Tahoma"/>
              </a:rPr>
              <a:t>that</a:t>
            </a:r>
            <a:r>
              <a:rPr sz="2000" spc="-114" dirty="0">
                <a:solidFill>
                  <a:srgbClr val="3C3C3C"/>
                </a:solidFill>
                <a:latin typeface="Tahoma"/>
                <a:cs typeface="Tahoma"/>
              </a:rPr>
              <a:t> </a:t>
            </a:r>
            <a:r>
              <a:rPr sz="2000" spc="155" dirty="0">
                <a:solidFill>
                  <a:srgbClr val="3C3C3C"/>
                </a:solidFill>
                <a:latin typeface="Tahoma"/>
                <a:cs typeface="Tahoma"/>
              </a:rPr>
              <a:t>occurred</a:t>
            </a:r>
            <a:r>
              <a:rPr sz="2000" spc="-110" dirty="0">
                <a:solidFill>
                  <a:srgbClr val="3C3C3C"/>
                </a:solidFill>
                <a:latin typeface="Tahoma"/>
                <a:cs typeface="Tahoma"/>
              </a:rPr>
              <a:t> </a:t>
            </a:r>
            <a:r>
              <a:rPr sz="2000" spc="105" dirty="0">
                <a:solidFill>
                  <a:srgbClr val="3C3C3C"/>
                </a:solidFill>
                <a:latin typeface="Tahoma"/>
                <a:cs typeface="Tahoma"/>
              </a:rPr>
              <a:t>seven</a:t>
            </a:r>
            <a:r>
              <a:rPr sz="2000" spc="-110" dirty="0">
                <a:solidFill>
                  <a:srgbClr val="3C3C3C"/>
                </a:solidFill>
                <a:latin typeface="Tahoma"/>
                <a:cs typeface="Tahoma"/>
              </a:rPr>
              <a:t> </a:t>
            </a:r>
            <a:r>
              <a:rPr sz="2000" spc="80" dirty="0">
                <a:solidFill>
                  <a:srgbClr val="3C3C3C"/>
                </a:solidFill>
                <a:latin typeface="Tahoma"/>
                <a:cs typeface="Tahoma"/>
              </a:rPr>
              <a:t>years</a:t>
            </a:r>
            <a:r>
              <a:rPr sz="2000" spc="-114" dirty="0">
                <a:solidFill>
                  <a:srgbClr val="3C3C3C"/>
                </a:solidFill>
                <a:latin typeface="Tahoma"/>
                <a:cs typeface="Tahoma"/>
              </a:rPr>
              <a:t> </a:t>
            </a:r>
            <a:r>
              <a:rPr sz="2000" spc="65" dirty="0">
                <a:solidFill>
                  <a:srgbClr val="3C3C3C"/>
                </a:solidFill>
                <a:latin typeface="Tahoma"/>
                <a:cs typeface="Tahoma"/>
              </a:rPr>
              <a:t>ago,</a:t>
            </a:r>
            <a:r>
              <a:rPr sz="2000" spc="-110" dirty="0">
                <a:solidFill>
                  <a:srgbClr val="3C3C3C"/>
                </a:solidFill>
                <a:latin typeface="Tahoma"/>
                <a:cs typeface="Tahoma"/>
              </a:rPr>
              <a:t> </a:t>
            </a:r>
            <a:r>
              <a:rPr sz="2000" spc="210" dirty="0">
                <a:solidFill>
                  <a:srgbClr val="3C3C3C"/>
                </a:solidFill>
                <a:latin typeface="Tahoma"/>
                <a:cs typeface="Tahoma"/>
              </a:rPr>
              <a:t>when</a:t>
            </a:r>
            <a:r>
              <a:rPr sz="2000" spc="-110" dirty="0">
                <a:solidFill>
                  <a:srgbClr val="3C3C3C"/>
                </a:solidFill>
                <a:latin typeface="Tahoma"/>
                <a:cs typeface="Tahoma"/>
              </a:rPr>
              <a:t> </a:t>
            </a:r>
            <a:r>
              <a:rPr sz="2000" spc="160" dirty="0">
                <a:solidFill>
                  <a:srgbClr val="3C3C3C"/>
                </a:solidFill>
                <a:latin typeface="Tahoma"/>
                <a:cs typeface="Tahoma"/>
              </a:rPr>
              <a:t>the </a:t>
            </a:r>
            <a:r>
              <a:rPr sz="2000" spc="165" dirty="0">
                <a:solidFill>
                  <a:srgbClr val="3C3C3C"/>
                </a:solidFill>
                <a:latin typeface="Tahoma"/>
                <a:cs typeface="Tahoma"/>
              </a:rPr>
              <a:t> </a:t>
            </a:r>
            <a:r>
              <a:rPr sz="2000" spc="195" dirty="0">
                <a:solidFill>
                  <a:srgbClr val="3C3C3C"/>
                </a:solidFill>
                <a:latin typeface="Tahoma"/>
                <a:cs typeface="Tahoma"/>
              </a:rPr>
              <a:t>GDP</a:t>
            </a:r>
            <a:r>
              <a:rPr sz="2000" spc="-110" dirty="0">
                <a:solidFill>
                  <a:srgbClr val="3C3C3C"/>
                </a:solidFill>
                <a:latin typeface="Tahoma"/>
                <a:cs typeface="Tahoma"/>
              </a:rPr>
              <a:t> </a:t>
            </a:r>
            <a:r>
              <a:rPr sz="2000" spc="135" dirty="0">
                <a:solidFill>
                  <a:srgbClr val="3C3C3C"/>
                </a:solidFill>
                <a:latin typeface="Tahoma"/>
                <a:cs typeface="Tahoma"/>
              </a:rPr>
              <a:t>shrank</a:t>
            </a:r>
            <a:r>
              <a:rPr sz="2000" spc="-105" dirty="0">
                <a:solidFill>
                  <a:srgbClr val="3C3C3C"/>
                </a:solidFill>
                <a:latin typeface="Tahoma"/>
                <a:cs typeface="Tahoma"/>
              </a:rPr>
              <a:t> </a:t>
            </a:r>
            <a:r>
              <a:rPr sz="2000" spc="155" dirty="0">
                <a:solidFill>
                  <a:srgbClr val="3C3C3C"/>
                </a:solidFill>
                <a:latin typeface="Tahoma"/>
                <a:cs typeface="Tahoma"/>
              </a:rPr>
              <a:t>by</a:t>
            </a:r>
            <a:r>
              <a:rPr sz="2000" spc="-105" dirty="0">
                <a:solidFill>
                  <a:srgbClr val="3C3C3C"/>
                </a:solidFill>
                <a:latin typeface="Tahoma"/>
                <a:cs typeface="Tahoma"/>
              </a:rPr>
              <a:t> </a:t>
            </a:r>
            <a:r>
              <a:rPr sz="2000" spc="170" dirty="0">
                <a:solidFill>
                  <a:srgbClr val="3C3C3C"/>
                </a:solidFill>
                <a:latin typeface="Tahoma"/>
                <a:cs typeface="Tahoma"/>
              </a:rPr>
              <a:t>about</a:t>
            </a:r>
            <a:r>
              <a:rPr sz="2000" spc="-110" dirty="0">
                <a:solidFill>
                  <a:srgbClr val="3C3C3C"/>
                </a:solidFill>
                <a:latin typeface="Tahoma"/>
                <a:cs typeface="Tahoma"/>
              </a:rPr>
              <a:t> </a:t>
            </a:r>
            <a:r>
              <a:rPr sz="2000" spc="-50" dirty="0">
                <a:solidFill>
                  <a:srgbClr val="3C3C3C"/>
                </a:solidFill>
                <a:latin typeface="Tahoma"/>
                <a:cs typeface="Tahoma"/>
              </a:rPr>
              <a:t>7%,</a:t>
            </a:r>
            <a:r>
              <a:rPr sz="2000" spc="-105" dirty="0">
                <a:solidFill>
                  <a:srgbClr val="3C3C3C"/>
                </a:solidFill>
                <a:latin typeface="Tahoma"/>
                <a:cs typeface="Tahoma"/>
              </a:rPr>
              <a:t> </a:t>
            </a:r>
            <a:r>
              <a:rPr sz="2000" spc="160" dirty="0">
                <a:solidFill>
                  <a:srgbClr val="3C3C3C"/>
                </a:solidFill>
                <a:latin typeface="Tahoma"/>
                <a:cs typeface="Tahoma"/>
              </a:rPr>
              <a:t>the</a:t>
            </a:r>
            <a:r>
              <a:rPr sz="2000" spc="-105" dirty="0">
                <a:solidFill>
                  <a:srgbClr val="3C3C3C"/>
                </a:solidFill>
                <a:latin typeface="Tahoma"/>
                <a:cs typeface="Tahoma"/>
              </a:rPr>
              <a:t> </a:t>
            </a:r>
            <a:r>
              <a:rPr sz="2000" spc="155" dirty="0">
                <a:solidFill>
                  <a:srgbClr val="3C3C3C"/>
                </a:solidFill>
                <a:latin typeface="Tahoma"/>
                <a:cs typeface="Tahoma"/>
              </a:rPr>
              <a:t>nation</a:t>
            </a:r>
            <a:r>
              <a:rPr sz="2000" spc="-110" dirty="0">
                <a:solidFill>
                  <a:srgbClr val="3C3C3C"/>
                </a:solidFill>
                <a:latin typeface="Tahoma"/>
                <a:cs typeface="Tahoma"/>
              </a:rPr>
              <a:t> </a:t>
            </a:r>
            <a:r>
              <a:rPr sz="2000" spc="75" dirty="0">
                <a:solidFill>
                  <a:srgbClr val="3C3C3C"/>
                </a:solidFill>
                <a:latin typeface="Tahoma"/>
                <a:cs typeface="Tahoma"/>
              </a:rPr>
              <a:t>is</a:t>
            </a:r>
            <a:r>
              <a:rPr sz="2000" spc="-105" dirty="0">
                <a:solidFill>
                  <a:srgbClr val="3C3C3C"/>
                </a:solidFill>
                <a:latin typeface="Tahoma"/>
                <a:cs typeface="Tahoma"/>
              </a:rPr>
              <a:t> </a:t>
            </a:r>
            <a:r>
              <a:rPr sz="2000" spc="105" dirty="0">
                <a:solidFill>
                  <a:srgbClr val="3C3C3C"/>
                </a:solidFill>
                <a:latin typeface="Tahoma"/>
                <a:cs typeface="Tahoma"/>
              </a:rPr>
              <a:t>still</a:t>
            </a:r>
            <a:r>
              <a:rPr sz="2000" spc="-105" dirty="0">
                <a:solidFill>
                  <a:srgbClr val="3C3C3C"/>
                </a:solidFill>
                <a:latin typeface="Tahoma"/>
                <a:cs typeface="Tahoma"/>
              </a:rPr>
              <a:t> </a:t>
            </a:r>
            <a:r>
              <a:rPr sz="2000" spc="175" dirty="0">
                <a:solidFill>
                  <a:srgbClr val="3C3C3C"/>
                </a:solidFill>
                <a:latin typeface="Tahoma"/>
                <a:cs typeface="Tahoma"/>
              </a:rPr>
              <a:t>attempting</a:t>
            </a:r>
            <a:r>
              <a:rPr sz="2000" spc="-110" dirty="0">
                <a:solidFill>
                  <a:srgbClr val="3C3C3C"/>
                </a:solidFill>
                <a:latin typeface="Tahoma"/>
                <a:cs typeface="Tahoma"/>
              </a:rPr>
              <a:t> </a:t>
            </a:r>
            <a:r>
              <a:rPr sz="2000" spc="150" dirty="0">
                <a:solidFill>
                  <a:srgbClr val="3C3C3C"/>
                </a:solidFill>
                <a:latin typeface="Tahoma"/>
                <a:cs typeface="Tahoma"/>
              </a:rPr>
              <a:t>to </a:t>
            </a:r>
            <a:r>
              <a:rPr sz="2000" spc="-610" dirty="0">
                <a:solidFill>
                  <a:srgbClr val="3C3C3C"/>
                </a:solidFill>
                <a:latin typeface="Tahoma"/>
                <a:cs typeface="Tahoma"/>
              </a:rPr>
              <a:t> </a:t>
            </a:r>
            <a:r>
              <a:rPr sz="2000" spc="100" dirty="0">
                <a:solidFill>
                  <a:srgbClr val="3C3C3C"/>
                </a:solidFill>
                <a:latin typeface="Tahoma"/>
                <a:cs typeface="Tahoma"/>
              </a:rPr>
              <a:t>restore </a:t>
            </a:r>
            <a:r>
              <a:rPr sz="2000" spc="55" dirty="0">
                <a:solidFill>
                  <a:srgbClr val="3C3C3C"/>
                </a:solidFill>
                <a:latin typeface="Tahoma"/>
                <a:cs typeface="Tahoma"/>
              </a:rPr>
              <a:t>itself. </a:t>
            </a:r>
            <a:r>
              <a:rPr sz="2000" spc="135" dirty="0">
                <a:solidFill>
                  <a:srgbClr val="3C3C3C"/>
                </a:solidFill>
                <a:latin typeface="Tahoma"/>
                <a:cs typeface="Tahoma"/>
              </a:rPr>
              <a:t>Brazil </a:t>
            </a:r>
            <a:r>
              <a:rPr sz="2000" spc="114" dirty="0">
                <a:solidFill>
                  <a:srgbClr val="3C3C3C"/>
                </a:solidFill>
                <a:latin typeface="Tahoma"/>
                <a:cs typeface="Tahoma"/>
              </a:rPr>
              <a:t>hasn't </a:t>
            </a:r>
            <a:r>
              <a:rPr sz="2000" spc="170" dirty="0">
                <a:solidFill>
                  <a:srgbClr val="3C3C3C"/>
                </a:solidFill>
                <a:latin typeface="Tahoma"/>
                <a:cs typeface="Tahoma"/>
              </a:rPr>
              <a:t>been </a:t>
            </a:r>
            <a:r>
              <a:rPr sz="2000" spc="150" dirty="0">
                <a:solidFill>
                  <a:srgbClr val="3C3C3C"/>
                </a:solidFill>
                <a:latin typeface="Tahoma"/>
                <a:cs typeface="Tahoma"/>
              </a:rPr>
              <a:t>able to </a:t>
            </a:r>
            <a:r>
              <a:rPr sz="2000" spc="165" dirty="0">
                <a:solidFill>
                  <a:srgbClr val="3C3C3C"/>
                </a:solidFill>
                <a:latin typeface="Tahoma"/>
                <a:cs typeface="Tahoma"/>
              </a:rPr>
              <a:t>continue </a:t>
            </a:r>
            <a:r>
              <a:rPr sz="2000" spc="95" dirty="0">
                <a:solidFill>
                  <a:srgbClr val="3C3C3C"/>
                </a:solidFill>
                <a:latin typeface="Tahoma"/>
                <a:cs typeface="Tahoma"/>
              </a:rPr>
              <a:t>its </a:t>
            </a:r>
            <a:r>
              <a:rPr sz="2000" spc="100" dirty="0">
                <a:solidFill>
                  <a:srgbClr val="3C3C3C"/>
                </a:solidFill>
                <a:latin typeface="Tahoma"/>
                <a:cs typeface="Tahoma"/>
              </a:rPr>
              <a:t> </a:t>
            </a:r>
            <a:r>
              <a:rPr sz="2000" spc="120" dirty="0">
                <a:solidFill>
                  <a:srgbClr val="3C3C3C"/>
                </a:solidFill>
                <a:latin typeface="Tahoma"/>
                <a:cs typeface="Tahoma"/>
              </a:rPr>
              <a:t>previous </a:t>
            </a:r>
            <a:r>
              <a:rPr sz="2000" spc="155" dirty="0">
                <a:solidFill>
                  <a:srgbClr val="3C3C3C"/>
                </a:solidFill>
                <a:latin typeface="Tahoma"/>
                <a:cs typeface="Tahoma"/>
              </a:rPr>
              <a:t>decade-long trend </a:t>
            </a:r>
            <a:r>
              <a:rPr sz="2000" spc="100" dirty="0">
                <a:solidFill>
                  <a:srgbClr val="3C3C3C"/>
                </a:solidFill>
                <a:latin typeface="Tahoma"/>
                <a:cs typeface="Tahoma"/>
              </a:rPr>
              <a:t>of </a:t>
            </a:r>
            <a:r>
              <a:rPr sz="2000" spc="155" dirty="0">
                <a:solidFill>
                  <a:srgbClr val="3C3C3C"/>
                </a:solidFill>
                <a:latin typeface="Tahoma"/>
                <a:cs typeface="Tahoma"/>
              </a:rPr>
              <a:t>rapid </a:t>
            </a:r>
            <a:r>
              <a:rPr sz="2000" spc="175" dirty="0">
                <a:solidFill>
                  <a:srgbClr val="3C3C3C"/>
                </a:solidFill>
                <a:latin typeface="Tahoma"/>
                <a:cs typeface="Tahoma"/>
              </a:rPr>
              <a:t>growth </a:t>
            </a:r>
            <a:r>
              <a:rPr sz="2000" spc="135" dirty="0">
                <a:solidFill>
                  <a:srgbClr val="3C3C3C"/>
                </a:solidFill>
                <a:latin typeface="Tahoma"/>
                <a:cs typeface="Tahoma"/>
              </a:rPr>
              <a:t>since </a:t>
            </a:r>
            <a:r>
              <a:rPr sz="2000" spc="155" dirty="0">
                <a:solidFill>
                  <a:srgbClr val="3C3C3C"/>
                </a:solidFill>
                <a:latin typeface="Tahoma"/>
                <a:cs typeface="Tahoma"/>
              </a:rPr>
              <a:t>that </a:t>
            </a:r>
            <a:r>
              <a:rPr sz="2000" spc="160" dirty="0">
                <a:solidFill>
                  <a:srgbClr val="3C3C3C"/>
                </a:solidFill>
                <a:latin typeface="Tahoma"/>
                <a:cs typeface="Tahoma"/>
              </a:rPr>
              <a:t> </a:t>
            </a:r>
            <a:r>
              <a:rPr sz="2000" spc="114" dirty="0">
                <a:solidFill>
                  <a:srgbClr val="3C3C3C"/>
                </a:solidFill>
                <a:latin typeface="Tahoma"/>
                <a:cs typeface="Tahoma"/>
              </a:rPr>
              <a:t>time.</a:t>
            </a:r>
            <a:endParaRPr sz="2000">
              <a:latin typeface="Tahoma"/>
              <a:cs typeface="Tahoma"/>
            </a:endParaRPr>
          </a:p>
        </p:txBody>
      </p:sp>
      <p:pic>
        <p:nvPicPr>
          <p:cNvPr id="28" name="object 28"/>
          <p:cNvPicPr/>
          <p:nvPr/>
        </p:nvPicPr>
        <p:blipFill>
          <a:blip r:embed="rId3" cstate="print"/>
          <a:stretch>
            <a:fillRect/>
          </a:stretch>
        </p:blipFill>
        <p:spPr>
          <a:xfrm>
            <a:off x="1219199" y="4791896"/>
            <a:ext cx="85725" cy="85724"/>
          </a:xfrm>
          <a:prstGeom prst="rect">
            <a:avLst/>
          </a:prstGeom>
        </p:spPr>
      </p:pic>
      <p:sp>
        <p:nvSpPr>
          <p:cNvPr id="29" name="object 29"/>
          <p:cNvSpPr txBox="1"/>
          <p:nvPr/>
        </p:nvSpPr>
        <p:spPr>
          <a:xfrm>
            <a:off x="1447750" y="4658609"/>
            <a:ext cx="7183120" cy="1806575"/>
          </a:xfrm>
          <a:prstGeom prst="rect">
            <a:avLst/>
          </a:prstGeom>
        </p:spPr>
        <p:txBody>
          <a:bodyPr vert="horz" wrap="square" lIns="0" tIns="29845" rIns="0" bIns="0" rtlCol="0">
            <a:spAutoFit/>
          </a:bodyPr>
          <a:lstStyle/>
          <a:p>
            <a:pPr marL="12700" marR="5080">
              <a:lnSpc>
                <a:spcPts val="2330"/>
              </a:lnSpc>
              <a:spcBef>
                <a:spcPts val="235"/>
              </a:spcBef>
            </a:pPr>
            <a:r>
              <a:rPr sz="2000" spc="105" dirty="0">
                <a:solidFill>
                  <a:srgbClr val="3C3C3C"/>
                </a:solidFill>
                <a:latin typeface="Tahoma"/>
                <a:cs typeface="Tahoma"/>
              </a:rPr>
              <a:t>The </a:t>
            </a:r>
            <a:r>
              <a:rPr sz="2000" spc="165" dirty="0">
                <a:solidFill>
                  <a:srgbClr val="3C3C3C"/>
                </a:solidFill>
                <a:latin typeface="Tahoma"/>
                <a:cs typeface="Tahoma"/>
              </a:rPr>
              <a:t>predicted </a:t>
            </a:r>
            <a:r>
              <a:rPr sz="2000" spc="110" dirty="0">
                <a:solidFill>
                  <a:srgbClr val="3C3C3C"/>
                </a:solidFill>
                <a:latin typeface="Tahoma"/>
                <a:cs typeface="Tahoma"/>
              </a:rPr>
              <a:t>rate </a:t>
            </a:r>
            <a:r>
              <a:rPr sz="2000" spc="100" dirty="0">
                <a:solidFill>
                  <a:srgbClr val="3C3C3C"/>
                </a:solidFill>
                <a:latin typeface="Tahoma"/>
                <a:cs typeface="Tahoma"/>
              </a:rPr>
              <a:t>of </a:t>
            </a:r>
            <a:r>
              <a:rPr sz="2000" spc="135" dirty="0">
                <a:solidFill>
                  <a:srgbClr val="3C3C3C"/>
                </a:solidFill>
                <a:latin typeface="Tahoma"/>
                <a:cs typeface="Tahoma"/>
              </a:rPr>
              <a:t>inflation </a:t>
            </a:r>
            <a:r>
              <a:rPr sz="2000" spc="155" dirty="0">
                <a:solidFill>
                  <a:srgbClr val="3C3C3C"/>
                </a:solidFill>
                <a:latin typeface="Tahoma"/>
                <a:cs typeface="Tahoma"/>
              </a:rPr>
              <a:t>in </a:t>
            </a:r>
            <a:r>
              <a:rPr sz="2000" spc="30" dirty="0">
                <a:solidFill>
                  <a:srgbClr val="3C3C3C"/>
                </a:solidFill>
                <a:latin typeface="Tahoma"/>
                <a:cs typeface="Tahoma"/>
              </a:rPr>
              <a:t>2021 </a:t>
            </a:r>
            <a:r>
              <a:rPr sz="2000" spc="160" dirty="0">
                <a:solidFill>
                  <a:srgbClr val="3C3C3C"/>
                </a:solidFill>
                <a:latin typeface="Tahoma"/>
                <a:cs typeface="Tahoma"/>
              </a:rPr>
              <a:t>exceeded the </a:t>
            </a:r>
            <a:r>
              <a:rPr sz="2000" spc="165" dirty="0">
                <a:solidFill>
                  <a:srgbClr val="3C3C3C"/>
                </a:solidFill>
                <a:latin typeface="Tahoma"/>
                <a:cs typeface="Tahoma"/>
              </a:rPr>
              <a:t> </a:t>
            </a:r>
            <a:r>
              <a:rPr sz="2000" spc="135" dirty="0">
                <a:solidFill>
                  <a:srgbClr val="3C3C3C"/>
                </a:solidFill>
                <a:latin typeface="Tahoma"/>
                <a:cs typeface="Tahoma"/>
              </a:rPr>
              <a:t>Central</a:t>
            </a:r>
            <a:r>
              <a:rPr sz="2000" spc="-110" dirty="0">
                <a:solidFill>
                  <a:srgbClr val="3C3C3C"/>
                </a:solidFill>
                <a:latin typeface="Tahoma"/>
                <a:cs typeface="Tahoma"/>
              </a:rPr>
              <a:t> </a:t>
            </a:r>
            <a:r>
              <a:rPr sz="2000" spc="125" dirty="0">
                <a:solidFill>
                  <a:srgbClr val="3C3C3C"/>
                </a:solidFill>
                <a:latin typeface="Tahoma"/>
                <a:cs typeface="Tahoma"/>
              </a:rPr>
              <a:t>Bank's</a:t>
            </a:r>
            <a:r>
              <a:rPr sz="2000" spc="-110" dirty="0">
                <a:solidFill>
                  <a:srgbClr val="3C3C3C"/>
                </a:solidFill>
                <a:latin typeface="Tahoma"/>
                <a:cs typeface="Tahoma"/>
              </a:rPr>
              <a:t> </a:t>
            </a:r>
            <a:r>
              <a:rPr sz="2000" spc="125" dirty="0">
                <a:solidFill>
                  <a:srgbClr val="3C3C3C"/>
                </a:solidFill>
                <a:latin typeface="Tahoma"/>
                <a:cs typeface="Tahoma"/>
              </a:rPr>
              <a:t>target</a:t>
            </a:r>
            <a:r>
              <a:rPr sz="2000" spc="-110" dirty="0">
                <a:solidFill>
                  <a:srgbClr val="3C3C3C"/>
                </a:solidFill>
                <a:latin typeface="Tahoma"/>
                <a:cs typeface="Tahoma"/>
              </a:rPr>
              <a:t> </a:t>
            </a:r>
            <a:r>
              <a:rPr sz="2000" spc="100" dirty="0">
                <a:solidFill>
                  <a:srgbClr val="3C3C3C"/>
                </a:solidFill>
                <a:latin typeface="Tahoma"/>
                <a:cs typeface="Tahoma"/>
              </a:rPr>
              <a:t>of</a:t>
            </a:r>
            <a:r>
              <a:rPr sz="2000" spc="-110" dirty="0">
                <a:solidFill>
                  <a:srgbClr val="3C3C3C"/>
                </a:solidFill>
                <a:latin typeface="Tahoma"/>
                <a:cs typeface="Tahoma"/>
              </a:rPr>
              <a:t> </a:t>
            </a:r>
            <a:r>
              <a:rPr sz="2000" dirty="0">
                <a:solidFill>
                  <a:srgbClr val="3C3C3C"/>
                </a:solidFill>
                <a:latin typeface="Tahoma"/>
                <a:cs typeface="Tahoma"/>
              </a:rPr>
              <a:t>5.25%</a:t>
            </a:r>
            <a:r>
              <a:rPr sz="2000" spc="-105" dirty="0">
                <a:solidFill>
                  <a:srgbClr val="3C3C3C"/>
                </a:solidFill>
                <a:latin typeface="Tahoma"/>
                <a:cs typeface="Tahoma"/>
              </a:rPr>
              <a:t> </a:t>
            </a:r>
            <a:r>
              <a:rPr sz="2000" spc="190" dirty="0">
                <a:solidFill>
                  <a:srgbClr val="3C3C3C"/>
                </a:solidFill>
                <a:latin typeface="Tahoma"/>
                <a:cs typeface="Tahoma"/>
              </a:rPr>
              <a:t>and</a:t>
            </a:r>
            <a:r>
              <a:rPr sz="2000" spc="-110" dirty="0">
                <a:solidFill>
                  <a:srgbClr val="3C3C3C"/>
                </a:solidFill>
                <a:latin typeface="Tahoma"/>
                <a:cs typeface="Tahoma"/>
              </a:rPr>
              <a:t> </a:t>
            </a:r>
            <a:r>
              <a:rPr sz="2000" spc="150" dirty="0">
                <a:solidFill>
                  <a:srgbClr val="3C3C3C"/>
                </a:solidFill>
                <a:latin typeface="Tahoma"/>
                <a:cs typeface="Tahoma"/>
              </a:rPr>
              <a:t>was</a:t>
            </a:r>
            <a:r>
              <a:rPr sz="2000" spc="-110" dirty="0">
                <a:solidFill>
                  <a:srgbClr val="3C3C3C"/>
                </a:solidFill>
                <a:latin typeface="Tahoma"/>
                <a:cs typeface="Tahoma"/>
              </a:rPr>
              <a:t> </a:t>
            </a:r>
            <a:r>
              <a:rPr sz="2000" spc="130" dirty="0">
                <a:solidFill>
                  <a:srgbClr val="3C3C3C"/>
                </a:solidFill>
                <a:latin typeface="Tahoma"/>
                <a:cs typeface="Tahoma"/>
              </a:rPr>
              <a:t>at</a:t>
            </a:r>
            <a:r>
              <a:rPr sz="2000" spc="-110" dirty="0">
                <a:solidFill>
                  <a:srgbClr val="3C3C3C"/>
                </a:solidFill>
                <a:latin typeface="Tahoma"/>
                <a:cs typeface="Tahoma"/>
              </a:rPr>
              <a:t> </a:t>
            </a:r>
            <a:r>
              <a:rPr sz="2000" spc="-55" dirty="0">
                <a:solidFill>
                  <a:srgbClr val="3C3C3C"/>
                </a:solidFill>
                <a:latin typeface="Tahoma"/>
                <a:cs typeface="Tahoma"/>
              </a:rPr>
              <a:t>7.7%.</a:t>
            </a:r>
            <a:r>
              <a:rPr sz="2000" spc="-105" dirty="0">
                <a:solidFill>
                  <a:srgbClr val="3C3C3C"/>
                </a:solidFill>
                <a:latin typeface="Tahoma"/>
                <a:cs typeface="Tahoma"/>
              </a:rPr>
              <a:t> </a:t>
            </a:r>
            <a:r>
              <a:rPr sz="2000" spc="105" dirty="0">
                <a:solidFill>
                  <a:srgbClr val="3C3C3C"/>
                </a:solidFill>
                <a:latin typeface="Tahoma"/>
                <a:cs typeface="Tahoma"/>
              </a:rPr>
              <a:t>However, </a:t>
            </a:r>
            <a:r>
              <a:rPr sz="2000" spc="-610" dirty="0">
                <a:solidFill>
                  <a:srgbClr val="3C3C3C"/>
                </a:solidFill>
                <a:latin typeface="Tahoma"/>
                <a:cs typeface="Tahoma"/>
              </a:rPr>
              <a:t> </a:t>
            </a:r>
            <a:r>
              <a:rPr sz="2000" spc="125" dirty="0">
                <a:solidFill>
                  <a:srgbClr val="3C3C3C"/>
                </a:solidFill>
                <a:latin typeface="Tahoma"/>
                <a:cs typeface="Tahoma"/>
              </a:rPr>
              <a:t>it</a:t>
            </a:r>
            <a:r>
              <a:rPr sz="2000" spc="-110" dirty="0">
                <a:solidFill>
                  <a:srgbClr val="3C3C3C"/>
                </a:solidFill>
                <a:latin typeface="Tahoma"/>
                <a:cs typeface="Tahoma"/>
              </a:rPr>
              <a:t> </a:t>
            </a:r>
            <a:r>
              <a:rPr sz="2000" spc="75" dirty="0">
                <a:solidFill>
                  <a:srgbClr val="3C3C3C"/>
                </a:solidFill>
                <a:latin typeface="Tahoma"/>
                <a:cs typeface="Tahoma"/>
              </a:rPr>
              <a:t>is</a:t>
            </a:r>
            <a:r>
              <a:rPr sz="2000" spc="-110" dirty="0">
                <a:solidFill>
                  <a:srgbClr val="3C3C3C"/>
                </a:solidFill>
                <a:latin typeface="Tahoma"/>
                <a:cs typeface="Tahoma"/>
              </a:rPr>
              <a:t> </a:t>
            </a:r>
            <a:r>
              <a:rPr sz="2000" spc="155" dirty="0">
                <a:solidFill>
                  <a:srgbClr val="3C3C3C"/>
                </a:solidFill>
                <a:latin typeface="Tahoma"/>
                <a:cs typeface="Tahoma"/>
              </a:rPr>
              <a:t>anticipated</a:t>
            </a:r>
            <a:r>
              <a:rPr sz="2000" spc="-110" dirty="0">
                <a:solidFill>
                  <a:srgbClr val="3C3C3C"/>
                </a:solidFill>
                <a:latin typeface="Tahoma"/>
                <a:cs typeface="Tahoma"/>
              </a:rPr>
              <a:t> </a:t>
            </a:r>
            <a:r>
              <a:rPr sz="2000" spc="155" dirty="0">
                <a:solidFill>
                  <a:srgbClr val="3C3C3C"/>
                </a:solidFill>
                <a:latin typeface="Tahoma"/>
                <a:cs typeface="Tahoma"/>
              </a:rPr>
              <a:t>that</a:t>
            </a:r>
            <a:r>
              <a:rPr sz="2000" spc="-110" dirty="0">
                <a:solidFill>
                  <a:srgbClr val="3C3C3C"/>
                </a:solidFill>
                <a:latin typeface="Tahoma"/>
                <a:cs typeface="Tahoma"/>
              </a:rPr>
              <a:t> </a:t>
            </a:r>
            <a:r>
              <a:rPr sz="2000" spc="135" dirty="0">
                <a:solidFill>
                  <a:srgbClr val="3C3C3C"/>
                </a:solidFill>
                <a:latin typeface="Tahoma"/>
                <a:cs typeface="Tahoma"/>
              </a:rPr>
              <a:t>inflation</a:t>
            </a:r>
            <a:r>
              <a:rPr sz="2000" spc="-105" dirty="0">
                <a:solidFill>
                  <a:srgbClr val="3C3C3C"/>
                </a:solidFill>
                <a:latin typeface="Tahoma"/>
                <a:cs typeface="Tahoma"/>
              </a:rPr>
              <a:t> </a:t>
            </a:r>
            <a:r>
              <a:rPr sz="2000" spc="165" dirty="0">
                <a:solidFill>
                  <a:srgbClr val="3C3C3C"/>
                </a:solidFill>
                <a:latin typeface="Tahoma"/>
                <a:cs typeface="Tahoma"/>
              </a:rPr>
              <a:t>will</a:t>
            </a:r>
            <a:r>
              <a:rPr sz="2000" spc="-110" dirty="0">
                <a:solidFill>
                  <a:srgbClr val="3C3C3C"/>
                </a:solidFill>
                <a:latin typeface="Tahoma"/>
                <a:cs typeface="Tahoma"/>
              </a:rPr>
              <a:t> </a:t>
            </a:r>
            <a:r>
              <a:rPr sz="2000" spc="105" dirty="0">
                <a:solidFill>
                  <a:srgbClr val="3C3C3C"/>
                </a:solidFill>
                <a:latin typeface="Tahoma"/>
                <a:cs typeface="Tahoma"/>
              </a:rPr>
              <a:t>fall</a:t>
            </a:r>
            <a:r>
              <a:rPr sz="2000" spc="-110" dirty="0">
                <a:solidFill>
                  <a:srgbClr val="3C3C3C"/>
                </a:solidFill>
                <a:latin typeface="Tahoma"/>
                <a:cs typeface="Tahoma"/>
              </a:rPr>
              <a:t> </a:t>
            </a:r>
            <a:r>
              <a:rPr sz="2000" spc="150" dirty="0">
                <a:solidFill>
                  <a:srgbClr val="3C3C3C"/>
                </a:solidFill>
                <a:latin typeface="Tahoma"/>
                <a:cs typeface="Tahoma"/>
              </a:rPr>
              <a:t>to</a:t>
            </a:r>
            <a:r>
              <a:rPr sz="2000" spc="-110" dirty="0">
                <a:solidFill>
                  <a:srgbClr val="3C3C3C"/>
                </a:solidFill>
                <a:latin typeface="Tahoma"/>
                <a:cs typeface="Tahoma"/>
              </a:rPr>
              <a:t> </a:t>
            </a:r>
            <a:r>
              <a:rPr sz="2000" spc="-40" dirty="0">
                <a:solidFill>
                  <a:srgbClr val="3C3C3C"/>
                </a:solidFill>
                <a:latin typeface="Tahoma"/>
                <a:cs typeface="Tahoma"/>
              </a:rPr>
              <a:t>5.3%</a:t>
            </a:r>
            <a:r>
              <a:rPr sz="2000" spc="-105" dirty="0">
                <a:solidFill>
                  <a:srgbClr val="3C3C3C"/>
                </a:solidFill>
                <a:latin typeface="Tahoma"/>
                <a:cs typeface="Tahoma"/>
              </a:rPr>
              <a:t> </a:t>
            </a:r>
            <a:r>
              <a:rPr sz="2000" spc="155" dirty="0">
                <a:solidFill>
                  <a:srgbClr val="3C3C3C"/>
                </a:solidFill>
                <a:latin typeface="Tahoma"/>
                <a:cs typeface="Tahoma"/>
              </a:rPr>
              <a:t>in</a:t>
            </a:r>
            <a:r>
              <a:rPr sz="2000" spc="-110" dirty="0">
                <a:solidFill>
                  <a:srgbClr val="3C3C3C"/>
                </a:solidFill>
                <a:latin typeface="Tahoma"/>
                <a:cs typeface="Tahoma"/>
              </a:rPr>
              <a:t> </a:t>
            </a:r>
            <a:r>
              <a:rPr sz="2000" spc="130" dirty="0">
                <a:solidFill>
                  <a:srgbClr val="3C3C3C"/>
                </a:solidFill>
                <a:latin typeface="Tahoma"/>
                <a:cs typeface="Tahoma"/>
              </a:rPr>
              <a:t>2022</a:t>
            </a:r>
            <a:r>
              <a:rPr sz="2000" spc="-110" dirty="0">
                <a:solidFill>
                  <a:srgbClr val="3C3C3C"/>
                </a:solidFill>
                <a:latin typeface="Tahoma"/>
                <a:cs typeface="Tahoma"/>
              </a:rPr>
              <a:t> </a:t>
            </a:r>
            <a:r>
              <a:rPr sz="2000" spc="190" dirty="0">
                <a:solidFill>
                  <a:srgbClr val="3C3C3C"/>
                </a:solidFill>
                <a:latin typeface="Tahoma"/>
                <a:cs typeface="Tahoma"/>
              </a:rPr>
              <a:t>and </a:t>
            </a:r>
            <a:r>
              <a:rPr sz="2000" spc="-610" dirty="0">
                <a:solidFill>
                  <a:srgbClr val="3C3C3C"/>
                </a:solidFill>
                <a:latin typeface="Tahoma"/>
                <a:cs typeface="Tahoma"/>
              </a:rPr>
              <a:t> </a:t>
            </a:r>
            <a:r>
              <a:rPr sz="2000" spc="-40" dirty="0">
                <a:solidFill>
                  <a:srgbClr val="3C3C3C"/>
                </a:solidFill>
                <a:latin typeface="Tahoma"/>
                <a:cs typeface="Tahoma"/>
              </a:rPr>
              <a:t>3.5% </a:t>
            </a:r>
            <a:r>
              <a:rPr sz="2000" spc="155" dirty="0">
                <a:solidFill>
                  <a:srgbClr val="3C3C3C"/>
                </a:solidFill>
                <a:latin typeface="Tahoma"/>
                <a:cs typeface="Tahoma"/>
              </a:rPr>
              <a:t>in </a:t>
            </a:r>
            <a:r>
              <a:rPr sz="2000" spc="50" dirty="0">
                <a:solidFill>
                  <a:srgbClr val="3C3C3C"/>
                </a:solidFill>
                <a:latin typeface="Tahoma"/>
                <a:cs typeface="Tahoma"/>
              </a:rPr>
              <a:t>2023. </a:t>
            </a:r>
            <a:r>
              <a:rPr sz="2000" spc="105" dirty="0">
                <a:solidFill>
                  <a:srgbClr val="3C3C3C"/>
                </a:solidFill>
                <a:latin typeface="Tahoma"/>
                <a:cs typeface="Tahoma"/>
              </a:rPr>
              <a:t>Inflation </a:t>
            </a:r>
            <a:r>
              <a:rPr sz="2000" spc="150" dirty="0">
                <a:solidFill>
                  <a:srgbClr val="3C3C3C"/>
                </a:solidFill>
                <a:latin typeface="Tahoma"/>
                <a:cs typeface="Tahoma"/>
              </a:rPr>
              <a:t>was </a:t>
            </a:r>
            <a:r>
              <a:rPr sz="2000" spc="120" dirty="0">
                <a:solidFill>
                  <a:srgbClr val="3C3C3C"/>
                </a:solidFill>
                <a:latin typeface="Tahoma"/>
                <a:cs typeface="Tahoma"/>
              </a:rPr>
              <a:t>rather </a:t>
            </a:r>
            <a:r>
              <a:rPr sz="2000" spc="105" dirty="0">
                <a:solidFill>
                  <a:srgbClr val="3C3C3C"/>
                </a:solidFill>
                <a:latin typeface="Tahoma"/>
                <a:cs typeface="Tahoma"/>
              </a:rPr>
              <a:t>high, </a:t>
            </a:r>
            <a:r>
              <a:rPr sz="2000" spc="190" dirty="0">
                <a:solidFill>
                  <a:srgbClr val="3C3C3C"/>
                </a:solidFill>
                <a:latin typeface="Tahoma"/>
                <a:cs typeface="Tahoma"/>
              </a:rPr>
              <a:t>and </a:t>
            </a:r>
            <a:r>
              <a:rPr sz="2000" spc="145" dirty="0">
                <a:solidFill>
                  <a:srgbClr val="3C3C3C"/>
                </a:solidFill>
                <a:latin typeface="Tahoma"/>
                <a:cs typeface="Tahoma"/>
              </a:rPr>
              <a:t>credit </a:t>
            </a:r>
            <a:r>
              <a:rPr sz="2000" spc="150" dirty="0">
                <a:solidFill>
                  <a:srgbClr val="3C3C3C"/>
                </a:solidFill>
                <a:latin typeface="Tahoma"/>
                <a:cs typeface="Tahoma"/>
              </a:rPr>
              <a:t> </a:t>
            </a:r>
            <a:r>
              <a:rPr sz="2000" spc="155" dirty="0">
                <a:solidFill>
                  <a:srgbClr val="3C3C3C"/>
                </a:solidFill>
                <a:latin typeface="Tahoma"/>
                <a:cs typeface="Tahoma"/>
              </a:rPr>
              <a:t>conditions </a:t>
            </a:r>
            <a:r>
              <a:rPr sz="2000" spc="150" dirty="0">
                <a:solidFill>
                  <a:srgbClr val="3C3C3C"/>
                </a:solidFill>
                <a:latin typeface="Tahoma"/>
                <a:cs typeface="Tahoma"/>
              </a:rPr>
              <a:t>were </a:t>
            </a:r>
            <a:r>
              <a:rPr sz="2000" spc="185" dirty="0">
                <a:solidFill>
                  <a:srgbClr val="3C3C3C"/>
                </a:solidFill>
                <a:latin typeface="Tahoma"/>
                <a:cs typeface="Tahoma"/>
              </a:rPr>
              <a:t>more </a:t>
            </a:r>
            <a:r>
              <a:rPr sz="2000" spc="80" dirty="0">
                <a:solidFill>
                  <a:srgbClr val="3C3C3C"/>
                </a:solidFill>
                <a:latin typeface="Tahoma"/>
                <a:cs typeface="Tahoma"/>
              </a:rPr>
              <a:t>restrictive, </a:t>
            </a:r>
            <a:r>
              <a:rPr sz="2000" spc="204" dirty="0">
                <a:solidFill>
                  <a:srgbClr val="3C3C3C"/>
                </a:solidFill>
                <a:latin typeface="Tahoma"/>
                <a:cs typeface="Tahoma"/>
              </a:rPr>
              <a:t>which </a:t>
            </a:r>
            <a:r>
              <a:rPr sz="2000" spc="170" dirty="0">
                <a:solidFill>
                  <a:srgbClr val="3C3C3C"/>
                </a:solidFill>
                <a:latin typeface="Tahoma"/>
                <a:cs typeface="Tahoma"/>
              </a:rPr>
              <a:t>reduced </a:t>
            </a:r>
            <a:r>
              <a:rPr sz="2000" spc="175" dirty="0">
                <a:solidFill>
                  <a:srgbClr val="3C3C3C"/>
                </a:solidFill>
                <a:latin typeface="Tahoma"/>
                <a:cs typeface="Tahoma"/>
              </a:rPr>
              <a:t> </a:t>
            </a:r>
            <a:r>
              <a:rPr sz="2000" spc="170" dirty="0">
                <a:solidFill>
                  <a:srgbClr val="3C3C3C"/>
                </a:solidFill>
                <a:latin typeface="Tahoma"/>
                <a:cs typeface="Tahoma"/>
              </a:rPr>
              <a:t>consumer</a:t>
            </a:r>
            <a:r>
              <a:rPr sz="2000" spc="-110" dirty="0">
                <a:solidFill>
                  <a:srgbClr val="3C3C3C"/>
                </a:solidFill>
                <a:latin typeface="Tahoma"/>
                <a:cs typeface="Tahoma"/>
              </a:rPr>
              <a:t> </a:t>
            </a:r>
            <a:r>
              <a:rPr sz="2000" spc="150" dirty="0">
                <a:solidFill>
                  <a:srgbClr val="3C3C3C"/>
                </a:solidFill>
                <a:latin typeface="Tahoma"/>
                <a:cs typeface="Tahoma"/>
              </a:rPr>
              <a:t>expenditure</a:t>
            </a:r>
            <a:r>
              <a:rPr sz="2000" spc="-110" dirty="0">
                <a:solidFill>
                  <a:srgbClr val="3C3C3C"/>
                </a:solidFill>
                <a:latin typeface="Tahoma"/>
                <a:cs typeface="Tahoma"/>
              </a:rPr>
              <a:t> </a:t>
            </a:r>
            <a:r>
              <a:rPr sz="2000" spc="155" dirty="0">
                <a:solidFill>
                  <a:srgbClr val="3C3C3C"/>
                </a:solidFill>
                <a:latin typeface="Tahoma"/>
                <a:cs typeface="Tahoma"/>
              </a:rPr>
              <a:t>in</a:t>
            </a:r>
            <a:r>
              <a:rPr sz="2000" spc="-110" dirty="0">
                <a:solidFill>
                  <a:srgbClr val="3C3C3C"/>
                </a:solidFill>
                <a:latin typeface="Tahoma"/>
                <a:cs typeface="Tahoma"/>
              </a:rPr>
              <a:t> </a:t>
            </a:r>
            <a:r>
              <a:rPr sz="2000" spc="30" dirty="0">
                <a:solidFill>
                  <a:srgbClr val="3C3C3C"/>
                </a:solidFill>
                <a:latin typeface="Tahoma"/>
                <a:cs typeface="Tahoma"/>
              </a:rPr>
              <a:t>2021</a:t>
            </a:r>
            <a:r>
              <a:rPr sz="2000" spc="-110" dirty="0">
                <a:solidFill>
                  <a:srgbClr val="3C3C3C"/>
                </a:solidFill>
                <a:latin typeface="Tahoma"/>
                <a:cs typeface="Tahoma"/>
              </a:rPr>
              <a:t> </a:t>
            </a:r>
            <a:r>
              <a:rPr sz="2000" spc="90" dirty="0">
                <a:solidFill>
                  <a:srgbClr val="3C3C3C"/>
                </a:solidFill>
                <a:latin typeface="Tahoma"/>
                <a:cs typeface="Tahoma"/>
              </a:rPr>
              <a:t>(Santander,</a:t>
            </a:r>
            <a:r>
              <a:rPr sz="2000" spc="-110" dirty="0">
                <a:solidFill>
                  <a:srgbClr val="3C3C3C"/>
                </a:solidFill>
                <a:latin typeface="Tahoma"/>
                <a:cs typeface="Tahoma"/>
              </a:rPr>
              <a:t> </a:t>
            </a:r>
            <a:r>
              <a:rPr sz="2000" spc="10" dirty="0">
                <a:solidFill>
                  <a:srgbClr val="3C3C3C"/>
                </a:solidFill>
                <a:latin typeface="Tahoma"/>
                <a:cs typeface="Tahoma"/>
              </a:rPr>
              <a:t>2010).</a:t>
            </a:r>
            <a:endParaRPr sz="2000">
              <a:latin typeface="Tahoma"/>
              <a:cs typeface="Tahoma"/>
            </a:endParaRPr>
          </a:p>
        </p:txBody>
      </p:sp>
      <p:pic>
        <p:nvPicPr>
          <p:cNvPr id="30" name="object 30"/>
          <p:cNvPicPr/>
          <p:nvPr/>
        </p:nvPicPr>
        <p:blipFill>
          <a:blip r:embed="rId3" cstate="print"/>
          <a:stretch>
            <a:fillRect/>
          </a:stretch>
        </p:blipFill>
        <p:spPr>
          <a:xfrm>
            <a:off x="1219199" y="6858820"/>
            <a:ext cx="85725" cy="85724"/>
          </a:xfrm>
          <a:prstGeom prst="rect">
            <a:avLst/>
          </a:prstGeom>
        </p:spPr>
      </p:pic>
      <p:sp>
        <p:nvSpPr>
          <p:cNvPr id="31" name="object 31"/>
          <p:cNvSpPr txBox="1"/>
          <p:nvPr/>
        </p:nvSpPr>
        <p:spPr>
          <a:xfrm>
            <a:off x="1447750" y="6725534"/>
            <a:ext cx="7155180" cy="1216025"/>
          </a:xfrm>
          <a:prstGeom prst="rect">
            <a:avLst/>
          </a:prstGeom>
        </p:spPr>
        <p:txBody>
          <a:bodyPr vert="horz" wrap="square" lIns="0" tIns="29845" rIns="0" bIns="0" rtlCol="0">
            <a:spAutoFit/>
          </a:bodyPr>
          <a:lstStyle/>
          <a:p>
            <a:pPr marL="12700" marR="5080">
              <a:lnSpc>
                <a:spcPts val="2330"/>
              </a:lnSpc>
              <a:spcBef>
                <a:spcPts val="235"/>
              </a:spcBef>
            </a:pPr>
            <a:r>
              <a:rPr sz="2000" spc="105" dirty="0">
                <a:solidFill>
                  <a:srgbClr val="3C3C3C"/>
                </a:solidFill>
                <a:latin typeface="Tahoma"/>
                <a:cs typeface="Tahoma"/>
              </a:rPr>
              <a:t>Brazil's </a:t>
            </a:r>
            <a:r>
              <a:rPr sz="2000" spc="195" dirty="0">
                <a:solidFill>
                  <a:srgbClr val="3C3C3C"/>
                </a:solidFill>
                <a:latin typeface="Tahoma"/>
                <a:cs typeface="Tahoma"/>
              </a:rPr>
              <a:t>unemployment </a:t>
            </a:r>
            <a:r>
              <a:rPr sz="2000" spc="110" dirty="0">
                <a:solidFill>
                  <a:srgbClr val="3C3C3C"/>
                </a:solidFill>
                <a:latin typeface="Tahoma"/>
                <a:cs typeface="Tahoma"/>
              </a:rPr>
              <a:t>rate </a:t>
            </a:r>
            <a:r>
              <a:rPr sz="2000" spc="135" dirty="0">
                <a:solidFill>
                  <a:srgbClr val="3C3C3C"/>
                </a:solidFill>
                <a:latin typeface="Tahoma"/>
                <a:cs typeface="Tahoma"/>
              </a:rPr>
              <a:t>increased </a:t>
            </a:r>
            <a:r>
              <a:rPr sz="2000" spc="155" dirty="0">
                <a:solidFill>
                  <a:srgbClr val="3C3C3C"/>
                </a:solidFill>
                <a:latin typeface="Tahoma"/>
                <a:cs typeface="Tahoma"/>
              </a:rPr>
              <a:t>in </a:t>
            </a:r>
            <a:r>
              <a:rPr sz="2000" spc="-15" dirty="0">
                <a:solidFill>
                  <a:srgbClr val="3C3C3C"/>
                </a:solidFill>
                <a:latin typeface="Tahoma"/>
                <a:cs typeface="Tahoma"/>
              </a:rPr>
              <a:t>2021, </a:t>
            </a:r>
            <a:r>
              <a:rPr sz="2000" spc="114" dirty="0">
                <a:solidFill>
                  <a:srgbClr val="3C3C3C"/>
                </a:solidFill>
                <a:latin typeface="Tahoma"/>
                <a:cs typeface="Tahoma"/>
              </a:rPr>
              <a:t>rising </a:t>
            </a:r>
            <a:r>
              <a:rPr sz="2000" spc="150" dirty="0">
                <a:solidFill>
                  <a:srgbClr val="3C3C3C"/>
                </a:solidFill>
                <a:latin typeface="Tahoma"/>
                <a:cs typeface="Tahoma"/>
              </a:rPr>
              <a:t>to </a:t>
            </a:r>
            <a:r>
              <a:rPr sz="2000" spc="-610" dirty="0">
                <a:solidFill>
                  <a:srgbClr val="3C3C3C"/>
                </a:solidFill>
                <a:latin typeface="Tahoma"/>
                <a:cs typeface="Tahoma"/>
              </a:rPr>
              <a:t> </a:t>
            </a:r>
            <a:r>
              <a:rPr sz="2000" spc="160" dirty="0">
                <a:solidFill>
                  <a:srgbClr val="3C3C3C"/>
                </a:solidFill>
                <a:latin typeface="Tahoma"/>
                <a:cs typeface="Tahoma"/>
              </a:rPr>
              <a:t>an</a:t>
            </a:r>
            <a:r>
              <a:rPr sz="2000" spc="-105" dirty="0">
                <a:solidFill>
                  <a:srgbClr val="3C3C3C"/>
                </a:solidFill>
                <a:latin typeface="Tahoma"/>
                <a:cs typeface="Tahoma"/>
              </a:rPr>
              <a:t> </a:t>
            </a:r>
            <a:r>
              <a:rPr sz="2000" spc="155" dirty="0">
                <a:solidFill>
                  <a:srgbClr val="3C3C3C"/>
                </a:solidFill>
                <a:latin typeface="Tahoma"/>
                <a:cs typeface="Tahoma"/>
              </a:rPr>
              <a:t>anticipated</a:t>
            </a:r>
            <a:r>
              <a:rPr sz="2000" spc="-105" dirty="0">
                <a:solidFill>
                  <a:srgbClr val="3C3C3C"/>
                </a:solidFill>
                <a:latin typeface="Tahoma"/>
                <a:cs typeface="Tahoma"/>
              </a:rPr>
              <a:t> </a:t>
            </a:r>
            <a:r>
              <a:rPr sz="2000" spc="-95" dirty="0">
                <a:solidFill>
                  <a:srgbClr val="3C3C3C"/>
                </a:solidFill>
                <a:latin typeface="Tahoma"/>
                <a:cs typeface="Tahoma"/>
              </a:rPr>
              <a:t>13.8%,</a:t>
            </a:r>
            <a:r>
              <a:rPr sz="2000" spc="-100" dirty="0">
                <a:solidFill>
                  <a:srgbClr val="3C3C3C"/>
                </a:solidFill>
                <a:latin typeface="Tahoma"/>
                <a:cs typeface="Tahoma"/>
              </a:rPr>
              <a:t> </a:t>
            </a:r>
            <a:r>
              <a:rPr sz="2000" spc="140" dirty="0">
                <a:solidFill>
                  <a:srgbClr val="3C3C3C"/>
                </a:solidFill>
                <a:latin typeface="Tahoma"/>
                <a:cs typeface="Tahoma"/>
              </a:rPr>
              <a:t>primarily</a:t>
            </a:r>
            <a:r>
              <a:rPr sz="2000" spc="-105" dirty="0">
                <a:solidFill>
                  <a:srgbClr val="3C3C3C"/>
                </a:solidFill>
                <a:latin typeface="Tahoma"/>
                <a:cs typeface="Tahoma"/>
              </a:rPr>
              <a:t> </a:t>
            </a:r>
            <a:r>
              <a:rPr sz="2000" spc="80" dirty="0">
                <a:solidFill>
                  <a:srgbClr val="3C3C3C"/>
                </a:solidFill>
                <a:latin typeface="Tahoma"/>
                <a:cs typeface="Tahoma"/>
              </a:rPr>
              <a:t>as</a:t>
            </a:r>
            <a:r>
              <a:rPr sz="2000" spc="-100" dirty="0">
                <a:solidFill>
                  <a:srgbClr val="3C3C3C"/>
                </a:solidFill>
                <a:latin typeface="Tahoma"/>
                <a:cs typeface="Tahoma"/>
              </a:rPr>
              <a:t> </a:t>
            </a:r>
            <a:r>
              <a:rPr sz="2000" spc="120" dirty="0">
                <a:solidFill>
                  <a:srgbClr val="3C3C3C"/>
                </a:solidFill>
                <a:latin typeface="Tahoma"/>
                <a:cs typeface="Tahoma"/>
              </a:rPr>
              <a:t>a</a:t>
            </a:r>
            <a:r>
              <a:rPr sz="2000" spc="-105" dirty="0">
                <a:solidFill>
                  <a:srgbClr val="3C3C3C"/>
                </a:solidFill>
                <a:latin typeface="Tahoma"/>
                <a:cs typeface="Tahoma"/>
              </a:rPr>
              <a:t> </a:t>
            </a:r>
            <a:r>
              <a:rPr sz="2000" spc="110" dirty="0">
                <a:solidFill>
                  <a:srgbClr val="3C3C3C"/>
                </a:solidFill>
                <a:latin typeface="Tahoma"/>
                <a:cs typeface="Tahoma"/>
              </a:rPr>
              <a:t>result</a:t>
            </a:r>
            <a:r>
              <a:rPr sz="2000" spc="-105" dirty="0">
                <a:solidFill>
                  <a:srgbClr val="3C3C3C"/>
                </a:solidFill>
                <a:latin typeface="Tahoma"/>
                <a:cs typeface="Tahoma"/>
              </a:rPr>
              <a:t> </a:t>
            </a:r>
            <a:r>
              <a:rPr sz="2000" spc="100" dirty="0">
                <a:solidFill>
                  <a:srgbClr val="3C3C3C"/>
                </a:solidFill>
                <a:latin typeface="Tahoma"/>
                <a:cs typeface="Tahoma"/>
              </a:rPr>
              <a:t>of</a:t>
            </a:r>
            <a:r>
              <a:rPr sz="2000" spc="-100" dirty="0">
                <a:solidFill>
                  <a:srgbClr val="3C3C3C"/>
                </a:solidFill>
                <a:latin typeface="Tahoma"/>
                <a:cs typeface="Tahoma"/>
              </a:rPr>
              <a:t> </a:t>
            </a:r>
            <a:r>
              <a:rPr sz="2000" spc="120" dirty="0">
                <a:solidFill>
                  <a:srgbClr val="3C3C3C"/>
                </a:solidFill>
                <a:latin typeface="Tahoma"/>
                <a:cs typeface="Tahoma"/>
              </a:rPr>
              <a:t>a</a:t>
            </a:r>
            <a:r>
              <a:rPr sz="2000" spc="-105" dirty="0">
                <a:solidFill>
                  <a:srgbClr val="3C3C3C"/>
                </a:solidFill>
                <a:latin typeface="Tahoma"/>
                <a:cs typeface="Tahoma"/>
              </a:rPr>
              <a:t> </a:t>
            </a:r>
            <a:r>
              <a:rPr sz="2000" spc="150" dirty="0">
                <a:solidFill>
                  <a:srgbClr val="3C3C3C"/>
                </a:solidFill>
                <a:latin typeface="Tahoma"/>
                <a:cs typeface="Tahoma"/>
              </a:rPr>
              <a:t>protracted </a:t>
            </a:r>
            <a:r>
              <a:rPr sz="2000" spc="-610" dirty="0">
                <a:solidFill>
                  <a:srgbClr val="3C3C3C"/>
                </a:solidFill>
                <a:latin typeface="Tahoma"/>
                <a:cs typeface="Tahoma"/>
              </a:rPr>
              <a:t> </a:t>
            </a:r>
            <a:r>
              <a:rPr sz="2000" spc="155" dirty="0">
                <a:solidFill>
                  <a:srgbClr val="3C3C3C"/>
                </a:solidFill>
                <a:latin typeface="Tahoma"/>
                <a:cs typeface="Tahoma"/>
              </a:rPr>
              <a:t>period</a:t>
            </a:r>
            <a:r>
              <a:rPr sz="2000" spc="-110" dirty="0">
                <a:solidFill>
                  <a:srgbClr val="3C3C3C"/>
                </a:solidFill>
                <a:latin typeface="Tahoma"/>
                <a:cs typeface="Tahoma"/>
              </a:rPr>
              <a:t> </a:t>
            </a:r>
            <a:r>
              <a:rPr sz="2000" spc="100" dirty="0">
                <a:solidFill>
                  <a:srgbClr val="3C3C3C"/>
                </a:solidFill>
                <a:latin typeface="Tahoma"/>
                <a:cs typeface="Tahoma"/>
              </a:rPr>
              <a:t>of</a:t>
            </a:r>
            <a:r>
              <a:rPr sz="2000" spc="-110" dirty="0">
                <a:solidFill>
                  <a:srgbClr val="3C3C3C"/>
                </a:solidFill>
                <a:latin typeface="Tahoma"/>
                <a:cs typeface="Tahoma"/>
              </a:rPr>
              <a:t> </a:t>
            </a:r>
            <a:r>
              <a:rPr sz="2000" spc="155" dirty="0">
                <a:solidFill>
                  <a:srgbClr val="3C3C3C"/>
                </a:solidFill>
                <a:latin typeface="Tahoma"/>
                <a:cs typeface="Tahoma"/>
              </a:rPr>
              <a:t>slow</a:t>
            </a:r>
            <a:r>
              <a:rPr sz="2000" spc="-110" dirty="0">
                <a:solidFill>
                  <a:srgbClr val="3C3C3C"/>
                </a:solidFill>
                <a:latin typeface="Tahoma"/>
                <a:cs typeface="Tahoma"/>
              </a:rPr>
              <a:t> </a:t>
            </a:r>
            <a:r>
              <a:rPr sz="2000" spc="175" dirty="0">
                <a:solidFill>
                  <a:srgbClr val="3C3C3C"/>
                </a:solidFill>
                <a:latin typeface="Tahoma"/>
                <a:cs typeface="Tahoma"/>
              </a:rPr>
              <a:t>growth</a:t>
            </a:r>
            <a:r>
              <a:rPr sz="2000" spc="-110" dirty="0">
                <a:solidFill>
                  <a:srgbClr val="3C3C3C"/>
                </a:solidFill>
                <a:latin typeface="Tahoma"/>
                <a:cs typeface="Tahoma"/>
              </a:rPr>
              <a:t> </a:t>
            </a:r>
            <a:r>
              <a:rPr sz="2000" spc="170" dirty="0">
                <a:solidFill>
                  <a:srgbClr val="3C3C3C"/>
                </a:solidFill>
                <a:latin typeface="Tahoma"/>
                <a:cs typeface="Tahoma"/>
              </a:rPr>
              <a:t>while</a:t>
            </a:r>
            <a:r>
              <a:rPr sz="2000" spc="-110" dirty="0">
                <a:solidFill>
                  <a:srgbClr val="3C3C3C"/>
                </a:solidFill>
                <a:latin typeface="Tahoma"/>
                <a:cs typeface="Tahoma"/>
              </a:rPr>
              <a:t> </a:t>
            </a:r>
            <a:r>
              <a:rPr sz="2000" spc="160" dirty="0">
                <a:solidFill>
                  <a:srgbClr val="3C3C3C"/>
                </a:solidFill>
                <a:latin typeface="Tahoma"/>
                <a:cs typeface="Tahoma"/>
              </a:rPr>
              <a:t>the</a:t>
            </a:r>
            <a:r>
              <a:rPr sz="2000" spc="-110" dirty="0">
                <a:solidFill>
                  <a:srgbClr val="3C3C3C"/>
                </a:solidFill>
                <a:latin typeface="Tahoma"/>
                <a:cs typeface="Tahoma"/>
              </a:rPr>
              <a:t> </a:t>
            </a:r>
            <a:r>
              <a:rPr sz="2000" spc="155" dirty="0">
                <a:solidFill>
                  <a:srgbClr val="3C3C3C"/>
                </a:solidFill>
                <a:latin typeface="Tahoma"/>
                <a:cs typeface="Tahoma"/>
              </a:rPr>
              <a:t>nation</a:t>
            </a:r>
            <a:r>
              <a:rPr sz="2000" spc="-110" dirty="0">
                <a:solidFill>
                  <a:srgbClr val="3C3C3C"/>
                </a:solidFill>
                <a:latin typeface="Tahoma"/>
                <a:cs typeface="Tahoma"/>
              </a:rPr>
              <a:t> </a:t>
            </a:r>
            <a:r>
              <a:rPr sz="2000" spc="125" dirty="0">
                <a:solidFill>
                  <a:srgbClr val="3C3C3C"/>
                </a:solidFill>
                <a:latin typeface="Tahoma"/>
                <a:cs typeface="Tahoma"/>
              </a:rPr>
              <a:t>recovered</a:t>
            </a:r>
            <a:r>
              <a:rPr sz="2000" spc="-105" dirty="0">
                <a:solidFill>
                  <a:srgbClr val="3C3C3C"/>
                </a:solidFill>
                <a:latin typeface="Tahoma"/>
                <a:cs typeface="Tahoma"/>
              </a:rPr>
              <a:t> </a:t>
            </a:r>
            <a:r>
              <a:rPr sz="2000" spc="165" dirty="0">
                <a:solidFill>
                  <a:srgbClr val="3C3C3C"/>
                </a:solidFill>
                <a:latin typeface="Tahoma"/>
                <a:cs typeface="Tahoma"/>
              </a:rPr>
              <a:t>from </a:t>
            </a:r>
            <a:r>
              <a:rPr sz="2000" spc="170" dirty="0">
                <a:solidFill>
                  <a:srgbClr val="3C3C3C"/>
                </a:solidFill>
                <a:latin typeface="Tahoma"/>
                <a:cs typeface="Tahoma"/>
              </a:rPr>
              <a:t> </a:t>
            </a:r>
            <a:r>
              <a:rPr sz="2000" spc="160" dirty="0">
                <a:solidFill>
                  <a:srgbClr val="3C3C3C"/>
                </a:solidFill>
                <a:latin typeface="Tahoma"/>
                <a:cs typeface="Tahoma"/>
              </a:rPr>
              <a:t>the</a:t>
            </a:r>
            <a:r>
              <a:rPr sz="2000" spc="-114" dirty="0">
                <a:solidFill>
                  <a:srgbClr val="3C3C3C"/>
                </a:solidFill>
                <a:latin typeface="Tahoma"/>
                <a:cs typeface="Tahoma"/>
              </a:rPr>
              <a:t> </a:t>
            </a:r>
            <a:r>
              <a:rPr sz="2000" spc="165" dirty="0">
                <a:solidFill>
                  <a:srgbClr val="3C3C3C"/>
                </a:solidFill>
                <a:latin typeface="Tahoma"/>
                <a:cs typeface="Tahoma"/>
              </a:rPr>
              <a:t>pandemic's</a:t>
            </a:r>
            <a:r>
              <a:rPr sz="2000" spc="-110" dirty="0">
                <a:solidFill>
                  <a:srgbClr val="3C3C3C"/>
                </a:solidFill>
                <a:latin typeface="Tahoma"/>
                <a:cs typeface="Tahoma"/>
              </a:rPr>
              <a:t> </a:t>
            </a:r>
            <a:r>
              <a:rPr sz="2000" spc="65" dirty="0">
                <a:solidFill>
                  <a:srgbClr val="3C3C3C"/>
                </a:solidFill>
                <a:latin typeface="Tahoma"/>
                <a:cs typeface="Tahoma"/>
              </a:rPr>
              <a:t>effects.</a:t>
            </a:r>
            <a:endParaRPr sz="2000">
              <a:latin typeface="Tahoma"/>
              <a:cs typeface="Tahoma"/>
            </a:endParaRPr>
          </a:p>
        </p:txBody>
      </p:sp>
      <p:sp>
        <p:nvSpPr>
          <p:cNvPr id="32" name="object 32"/>
          <p:cNvSpPr txBox="1"/>
          <p:nvPr/>
        </p:nvSpPr>
        <p:spPr>
          <a:xfrm>
            <a:off x="9527192" y="3481919"/>
            <a:ext cx="311785" cy="4139565"/>
          </a:xfrm>
          <a:prstGeom prst="rect">
            <a:avLst/>
          </a:prstGeom>
        </p:spPr>
        <p:txBody>
          <a:bodyPr vert="vert270" wrap="square" lIns="0" tIns="27305" rIns="0" bIns="0" rtlCol="0">
            <a:spAutoFit/>
          </a:bodyPr>
          <a:lstStyle/>
          <a:p>
            <a:pPr marL="12700">
              <a:lnSpc>
                <a:spcPct val="100000"/>
              </a:lnSpc>
              <a:spcBef>
                <a:spcPts val="215"/>
              </a:spcBef>
            </a:pPr>
            <a:r>
              <a:rPr sz="1650" b="1" spc="-40" dirty="0">
                <a:solidFill>
                  <a:srgbClr val="3C3C3C"/>
                </a:solidFill>
                <a:latin typeface="Tahoma"/>
                <a:cs typeface="Tahoma"/>
              </a:rPr>
              <a:t>GDP</a:t>
            </a:r>
            <a:r>
              <a:rPr sz="1650" b="1" spc="-65" dirty="0">
                <a:solidFill>
                  <a:srgbClr val="3C3C3C"/>
                </a:solidFill>
                <a:latin typeface="Tahoma"/>
                <a:cs typeface="Tahoma"/>
              </a:rPr>
              <a:t> </a:t>
            </a:r>
            <a:r>
              <a:rPr sz="1650" b="1" spc="-15" dirty="0">
                <a:solidFill>
                  <a:srgbClr val="3C3C3C"/>
                </a:solidFill>
                <a:latin typeface="Tahoma"/>
                <a:cs typeface="Tahoma"/>
              </a:rPr>
              <a:t>growth</a:t>
            </a:r>
            <a:r>
              <a:rPr sz="1650" b="1" spc="-65" dirty="0">
                <a:solidFill>
                  <a:srgbClr val="3C3C3C"/>
                </a:solidFill>
                <a:latin typeface="Tahoma"/>
                <a:cs typeface="Tahoma"/>
              </a:rPr>
              <a:t> </a:t>
            </a:r>
            <a:r>
              <a:rPr sz="1650" b="1" spc="5" dirty="0">
                <a:solidFill>
                  <a:srgbClr val="3C3C3C"/>
                </a:solidFill>
                <a:latin typeface="Tahoma"/>
                <a:cs typeface="Tahoma"/>
              </a:rPr>
              <a:t>compared</a:t>
            </a:r>
            <a:r>
              <a:rPr sz="1650" b="1" spc="-60" dirty="0">
                <a:solidFill>
                  <a:srgbClr val="3C3C3C"/>
                </a:solidFill>
                <a:latin typeface="Tahoma"/>
                <a:cs typeface="Tahoma"/>
              </a:rPr>
              <a:t> </a:t>
            </a:r>
            <a:r>
              <a:rPr sz="1650" b="1" spc="15" dirty="0">
                <a:solidFill>
                  <a:srgbClr val="3C3C3C"/>
                </a:solidFill>
                <a:latin typeface="Tahoma"/>
                <a:cs typeface="Tahoma"/>
              </a:rPr>
              <a:t>to</a:t>
            </a:r>
            <a:r>
              <a:rPr sz="1650" b="1" spc="-65" dirty="0">
                <a:solidFill>
                  <a:srgbClr val="3C3C3C"/>
                </a:solidFill>
                <a:latin typeface="Tahoma"/>
                <a:cs typeface="Tahoma"/>
              </a:rPr>
              <a:t> </a:t>
            </a:r>
            <a:r>
              <a:rPr sz="1650" b="1" dirty="0">
                <a:solidFill>
                  <a:srgbClr val="3C3C3C"/>
                </a:solidFill>
                <a:latin typeface="Tahoma"/>
                <a:cs typeface="Tahoma"/>
              </a:rPr>
              <a:t>previous</a:t>
            </a:r>
            <a:r>
              <a:rPr sz="1650" b="1" spc="-60" dirty="0">
                <a:solidFill>
                  <a:srgbClr val="3C3C3C"/>
                </a:solidFill>
                <a:latin typeface="Tahoma"/>
                <a:cs typeface="Tahoma"/>
              </a:rPr>
              <a:t> </a:t>
            </a:r>
            <a:r>
              <a:rPr sz="1650" b="1" dirty="0">
                <a:solidFill>
                  <a:srgbClr val="3C3C3C"/>
                </a:solidFill>
                <a:latin typeface="Tahoma"/>
                <a:cs typeface="Tahoma"/>
              </a:rPr>
              <a:t>year</a:t>
            </a:r>
            <a:endParaRPr sz="1650">
              <a:latin typeface="Tahoma"/>
              <a:cs typeface="Tahoma"/>
            </a:endParaRPr>
          </a:p>
        </p:txBody>
      </p:sp>
      <p:sp>
        <p:nvSpPr>
          <p:cNvPr id="33" name="object 33"/>
          <p:cNvSpPr txBox="1"/>
          <p:nvPr/>
        </p:nvSpPr>
        <p:spPr>
          <a:xfrm>
            <a:off x="9979753" y="2107033"/>
            <a:ext cx="7217409" cy="1093470"/>
          </a:xfrm>
          <a:prstGeom prst="rect">
            <a:avLst/>
          </a:prstGeom>
        </p:spPr>
        <p:txBody>
          <a:bodyPr vert="horz" wrap="square" lIns="0" tIns="12065" rIns="0" bIns="0" rtlCol="0">
            <a:spAutoFit/>
          </a:bodyPr>
          <a:lstStyle/>
          <a:p>
            <a:pPr marL="581660" marR="5080" indent="-569595">
              <a:lnSpc>
                <a:spcPct val="114900"/>
              </a:lnSpc>
              <a:spcBef>
                <a:spcPts val="95"/>
              </a:spcBef>
            </a:pPr>
            <a:r>
              <a:rPr sz="1850" b="1" spc="-10" dirty="0">
                <a:solidFill>
                  <a:srgbClr val="3C3C3C"/>
                </a:solidFill>
                <a:latin typeface="Tahoma"/>
                <a:cs typeface="Tahoma"/>
              </a:rPr>
              <a:t>Brazil:</a:t>
            </a:r>
            <a:r>
              <a:rPr sz="1850" b="1" spc="-110" dirty="0">
                <a:solidFill>
                  <a:srgbClr val="3C3C3C"/>
                </a:solidFill>
                <a:latin typeface="Tahoma"/>
                <a:cs typeface="Tahoma"/>
              </a:rPr>
              <a:t> </a:t>
            </a:r>
            <a:r>
              <a:rPr sz="1850" b="1" spc="45" dirty="0">
                <a:solidFill>
                  <a:srgbClr val="3C3C3C"/>
                </a:solidFill>
                <a:latin typeface="Tahoma"/>
                <a:cs typeface="Tahoma"/>
              </a:rPr>
              <a:t>Growth</a:t>
            </a:r>
            <a:r>
              <a:rPr sz="1850" b="1" spc="-105" dirty="0">
                <a:solidFill>
                  <a:srgbClr val="3C3C3C"/>
                </a:solidFill>
                <a:latin typeface="Tahoma"/>
                <a:cs typeface="Tahoma"/>
              </a:rPr>
              <a:t> </a:t>
            </a:r>
            <a:r>
              <a:rPr sz="1850" b="1" spc="15" dirty="0">
                <a:solidFill>
                  <a:srgbClr val="3C3C3C"/>
                </a:solidFill>
                <a:latin typeface="Tahoma"/>
                <a:cs typeface="Tahoma"/>
              </a:rPr>
              <a:t>rate</a:t>
            </a:r>
            <a:r>
              <a:rPr sz="1850" b="1" spc="-105" dirty="0">
                <a:solidFill>
                  <a:srgbClr val="3C3C3C"/>
                </a:solidFill>
                <a:latin typeface="Tahoma"/>
                <a:cs typeface="Tahoma"/>
              </a:rPr>
              <a:t> </a:t>
            </a:r>
            <a:r>
              <a:rPr sz="1850" b="1" spc="25" dirty="0">
                <a:solidFill>
                  <a:srgbClr val="3C3C3C"/>
                </a:solidFill>
                <a:latin typeface="Tahoma"/>
                <a:cs typeface="Tahoma"/>
              </a:rPr>
              <a:t>of</a:t>
            </a:r>
            <a:r>
              <a:rPr sz="1850" b="1" spc="-105" dirty="0">
                <a:solidFill>
                  <a:srgbClr val="3C3C3C"/>
                </a:solidFill>
                <a:latin typeface="Tahoma"/>
                <a:cs typeface="Tahoma"/>
              </a:rPr>
              <a:t> </a:t>
            </a:r>
            <a:r>
              <a:rPr sz="1850" b="1" spc="45" dirty="0">
                <a:solidFill>
                  <a:srgbClr val="3C3C3C"/>
                </a:solidFill>
                <a:latin typeface="Tahoma"/>
                <a:cs typeface="Tahoma"/>
              </a:rPr>
              <a:t>the</a:t>
            </a:r>
            <a:r>
              <a:rPr sz="1850" b="1" spc="-105" dirty="0">
                <a:solidFill>
                  <a:srgbClr val="3C3C3C"/>
                </a:solidFill>
                <a:latin typeface="Tahoma"/>
                <a:cs typeface="Tahoma"/>
              </a:rPr>
              <a:t> </a:t>
            </a:r>
            <a:r>
              <a:rPr sz="1850" b="1" spc="15" dirty="0">
                <a:solidFill>
                  <a:srgbClr val="3C3C3C"/>
                </a:solidFill>
                <a:latin typeface="Tahoma"/>
                <a:cs typeface="Tahoma"/>
              </a:rPr>
              <a:t>real</a:t>
            </a:r>
            <a:r>
              <a:rPr sz="1850" b="1" spc="-105" dirty="0">
                <a:solidFill>
                  <a:srgbClr val="3C3C3C"/>
                </a:solidFill>
                <a:latin typeface="Tahoma"/>
                <a:cs typeface="Tahoma"/>
              </a:rPr>
              <a:t> </a:t>
            </a:r>
            <a:r>
              <a:rPr sz="1850" b="1" spc="15" dirty="0">
                <a:solidFill>
                  <a:srgbClr val="3C3C3C"/>
                </a:solidFill>
                <a:latin typeface="Tahoma"/>
                <a:cs typeface="Tahoma"/>
              </a:rPr>
              <a:t>gross</a:t>
            </a:r>
            <a:r>
              <a:rPr sz="1850" b="1" spc="-105" dirty="0">
                <a:solidFill>
                  <a:srgbClr val="3C3C3C"/>
                </a:solidFill>
                <a:latin typeface="Tahoma"/>
                <a:cs typeface="Tahoma"/>
              </a:rPr>
              <a:t> </a:t>
            </a:r>
            <a:r>
              <a:rPr sz="1850" b="1" spc="60" dirty="0">
                <a:solidFill>
                  <a:srgbClr val="3C3C3C"/>
                </a:solidFill>
                <a:latin typeface="Tahoma"/>
                <a:cs typeface="Tahoma"/>
              </a:rPr>
              <a:t>domestic</a:t>
            </a:r>
            <a:r>
              <a:rPr sz="1850" b="1" spc="-110" dirty="0">
                <a:solidFill>
                  <a:srgbClr val="3C3C3C"/>
                </a:solidFill>
                <a:latin typeface="Tahoma"/>
                <a:cs typeface="Tahoma"/>
              </a:rPr>
              <a:t> </a:t>
            </a:r>
            <a:r>
              <a:rPr sz="1850" b="1" spc="60" dirty="0">
                <a:solidFill>
                  <a:srgbClr val="3C3C3C"/>
                </a:solidFill>
                <a:latin typeface="Tahoma"/>
                <a:cs typeface="Tahoma"/>
              </a:rPr>
              <a:t>product</a:t>
            </a:r>
            <a:r>
              <a:rPr sz="1850" b="1" spc="-105" dirty="0">
                <a:solidFill>
                  <a:srgbClr val="3C3C3C"/>
                </a:solidFill>
                <a:latin typeface="Tahoma"/>
                <a:cs typeface="Tahoma"/>
              </a:rPr>
              <a:t> </a:t>
            </a:r>
            <a:r>
              <a:rPr sz="1850" b="1" spc="-60" dirty="0">
                <a:solidFill>
                  <a:srgbClr val="3C3C3C"/>
                </a:solidFill>
                <a:latin typeface="Tahoma"/>
                <a:cs typeface="Tahoma"/>
              </a:rPr>
              <a:t>(GDP) </a:t>
            </a:r>
            <a:r>
              <a:rPr sz="1850" b="1" spc="-525" dirty="0">
                <a:solidFill>
                  <a:srgbClr val="3C3C3C"/>
                </a:solidFill>
                <a:latin typeface="Tahoma"/>
                <a:cs typeface="Tahoma"/>
              </a:rPr>
              <a:t> </a:t>
            </a:r>
            <a:r>
              <a:rPr sz="1850" b="1" spc="55" dirty="0">
                <a:solidFill>
                  <a:srgbClr val="3C3C3C"/>
                </a:solidFill>
                <a:latin typeface="Tahoma"/>
                <a:cs typeface="Tahoma"/>
              </a:rPr>
              <a:t>from</a:t>
            </a:r>
            <a:r>
              <a:rPr sz="1850" b="1" spc="-110" dirty="0">
                <a:solidFill>
                  <a:srgbClr val="3C3C3C"/>
                </a:solidFill>
                <a:latin typeface="Tahoma"/>
                <a:cs typeface="Tahoma"/>
              </a:rPr>
              <a:t> </a:t>
            </a:r>
            <a:r>
              <a:rPr sz="1850" b="1" spc="-105" dirty="0">
                <a:solidFill>
                  <a:srgbClr val="3C3C3C"/>
                </a:solidFill>
                <a:latin typeface="Tahoma"/>
                <a:cs typeface="Tahoma"/>
              </a:rPr>
              <a:t>2017</a:t>
            </a:r>
            <a:r>
              <a:rPr sz="1850" b="1" spc="-110" dirty="0">
                <a:solidFill>
                  <a:srgbClr val="3C3C3C"/>
                </a:solidFill>
                <a:latin typeface="Tahoma"/>
                <a:cs typeface="Tahoma"/>
              </a:rPr>
              <a:t> </a:t>
            </a:r>
            <a:r>
              <a:rPr sz="1850" b="1" spc="40" dirty="0">
                <a:solidFill>
                  <a:srgbClr val="3C3C3C"/>
                </a:solidFill>
                <a:latin typeface="Tahoma"/>
                <a:cs typeface="Tahoma"/>
              </a:rPr>
              <a:t>to</a:t>
            </a:r>
            <a:r>
              <a:rPr sz="1850" b="1" spc="-110" dirty="0">
                <a:solidFill>
                  <a:srgbClr val="3C3C3C"/>
                </a:solidFill>
                <a:latin typeface="Tahoma"/>
                <a:cs typeface="Tahoma"/>
              </a:rPr>
              <a:t> </a:t>
            </a:r>
            <a:r>
              <a:rPr sz="1850" b="1" spc="-15" dirty="0">
                <a:solidFill>
                  <a:srgbClr val="3C3C3C"/>
                </a:solidFill>
                <a:latin typeface="Tahoma"/>
                <a:cs typeface="Tahoma"/>
              </a:rPr>
              <a:t>2027</a:t>
            </a:r>
            <a:r>
              <a:rPr sz="1850" b="1" spc="-110" dirty="0">
                <a:solidFill>
                  <a:srgbClr val="3C3C3C"/>
                </a:solidFill>
                <a:latin typeface="Tahoma"/>
                <a:cs typeface="Tahoma"/>
              </a:rPr>
              <a:t> </a:t>
            </a:r>
            <a:r>
              <a:rPr sz="1850" b="1" spc="35" dirty="0">
                <a:solidFill>
                  <a:srgbClr val="3C3C3C"/>
                </a:solidFill>
                <a:latin typeface="Tahoma"/>
                <a:cs typeface="Tahoma"/>
              </a:rPr>
              <a:t>(compared</a:t>
            </a:r>
            <a:r>
              <a:rPr sz="1850" b="1" spc="-110" dirty="0">
                <a:solidFill>
                  <a:srgbClr val="3C3C3C"/>
                </a:solidFill>
                <a:latin typeface="Tahoma"/>
                <a:cs typeface="Tahoma"/>
              </a:rPr>
              <a:t> </a:t>
            </a:r>
            <a:r>
              <a:rPr sz="1850" b="1" spc="40" dirty="0">
                <a:solidFill>
                  <a:srgbClr val="3C3C3C"/>
                </a:solidFill>
                <a:latin typeface="Tahoma"/>
                <a:cs typeface="Tahoma"/>
              </a:rPr>
              <a:t>to</a:t>
            </a:r>
            <a:r>
              <a:rPr sz="1850" b="1" spc="-110" dirty="0">
                <a:solidFill>
                  <a:srgbClr val="3C3C3C"/>
                </a:solidFill>
                <a:latin typeface="Tahoma"/>
                <a:cs typeface="Tahoma"/>
              </a:rPr>
              <a:t> </a:t>
            </a:r>
            <a:r>
              <a:rPr sz="1850" b="1" spc="45" dirty="0">
                <a:solidFill>
                  <a:srgbClr val="3C3C3C"/>
                </a:solidFill>
                <a:latin typeface="Tahoma"/>
                <a:cs typeface="Tahoma"/>
              </a:rPr>
              <a:t>the</a:t>
            </a:r>
            <a:r>
              <a:rPr sz="1850" b="1" spc="-110" dirty="0">
                <a:solidFill>
                  <a:srgbClr val="3C3C3C"/>
                </a:solidFill>
                <a:latin typeface="Tahoma"/>
                <a:cs typeface="Tahoma"/>
              </a:rPr>
              <a:t> </a:t>
            </a:r>
            <a:r>
              <a:rPr sz="1850" b="1" spc="30" dirty="0">
                <a:solidFill>
                  <a:srgbClr val="3C3C3C"/>
                </a:solidFill>
                <a:latin typeface="Tahoma"/>
                <a:cs typeface="Tahoma"/>
              </a:rPr>
              <a:t>previous</a:t>
            </a:r>
            <a:r>
              <a:rPr sz="1850" b="1" spc="-105" dirty="0">
                <a:solidFill>
                  <a:srgbClr val="3C3C3C"/>
                </a:solidFill>
                <a:latin typeface="Tahoma"/>
                <a:cs typeface="Tahoma"/>
              </a:rPr>
              <a:t> </a:t>
            </a:r>
            <a:r>
              <a:rPr sz="1850" b="1" spc="-30" dirty="0">
                <a:solidFill>
                  <a:srgbClr val="3C3C3C"/>
                </a:solidFill>
                <a:latin typeface="Tahoma"/>
                <a:cs typeface="Tahoma"/>
              </a:rPr>
              <a:t>year)</a:t>
            </a:r>
            <a:endParaRPr sz="1850">
              <a:latin typeface="Tahoma"/>
              <a:cs typeface="Tahoma"/>
            </a:endParaRPr>
          </a:p>
          <a:p>
            <a:pPr marL="396240" algn="ctr">
              <a:lnSpc>
                <a:spcPct val="100000"/>
              </a:lnSpc>
              <a:spcBef>
                <a:spcPts val="1680"/>
              </a:spcBef>
            </a:pPr>
            <a:r>
              <a:rPr sz="1350" spc="-45" dirty="0">
                <a:solidFill>
                  <a:srgbClr val="3C3C3C"/>
                </a:solidFill>
                <a:latin typeface="Microsoft Sans Serif"/>
                <a:cs typeface="Microsoft Sans Serif"/>
              </a:rPr>
              <a:t>GDP</a:t>
            </a:r>
            <a:endParaRPr sz="1350">
              <a:latin typeface="Microsoft Sans Serif"/>
              <a:cs typeface="Microsoft Sans Serif"/>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3" cstate="print"/>
            <a:stretch>
              <a:fillRect/>
            </a:stretch>
          </p:blipFill>
          <p:spPr>
            <a:xfrm>
              <a:off x="0" y="0"/>
              <a:ext cx="18287999" cy="10286999"/>
            </a:xfrm>
            <a:prstGeom prst="rect">
              <a:avLst/>
            </a:prstGeom>
          </p:spPr>
        </p:pic>
        <p:sp>
          <p:nvSpPr>
            <p:cNvPr id="4" name="object 4"/>
            <p:cNvSpPr/>
            <p:nvPr/>
          </p:nvSpPr>
          <p:spPr>
            <a:xfrm>
              <a:off x="17898005" y="8232344"/>
              <a:ext cx="390525" cy="1028700"/>
            </a:xfrm>
            <a:custGeom>
              <a:avLst/>
              <a:gdLst/>
              <a:ahLst/>
              <a:cxnLst/>
              <a:rect l="l" t="t" r="r" b="b"/>
              <a:pathLst>
                <a:path w="390525" h="1028700">
                  <a:moveTo>
                    <a:pt x="0" y="1028644"/>
                  </a:moveTo>
                  <a:lnTo>
                    <a:pt x="0" y="0"/>
                  </a:lnTo>
                  <a:lnTo>
                    <a:pt x="389995" y="0"/>
                  </a:lnTo>
                  <a:lnTo>
                    <a:pt x="389995" y="1028644"/>
                  </a:lnTo>
                  <a:lnTo>
                    <a:pt x="0" y="1028644"/>
                  </a:lnTo>
                  <a:close/>
                </a:path>
              </a:pathLst>
            </a:custGeom>
            <a:solidFill>
              <a:srgbClr val="D68F62"/>
            </a:solidFill>
          </p:spPr>
          <p:txBody>
            <a:bodyPr wrap="square" lIns="0" tIns="0" rIns="0" bIns="0" rtlCol="0"/>
            <a:lstStyle/>
            <a:p>
              <a:endParaRPr/>
            </a:p>
          </p:txBody>
        </p:sp>
        <p:sp>
          <p:nvSpPr>
            <p:cNvPr id="5" name="object 5"/>
            <p:cNvSpPr/>
            <p:nvPr/>
          </p:nvSpPr>
          <p:spPr>
            <a:xfrm>
              <a:off x="7893298" y="1582693"/>
              <a:ext cx="8724900" cy="2371725"/>
            </a:xfrm>
            <a:custGeom>
              <a:avLst/>
              <a:gdLst/>
              <a:ahLst/>
              <a:cxnLst/>
              <a:rect l="l" t="t" r="r" b="b"/>
              <a:pathLst>
                <a:path w="8724900" h="2371725">
                  <a:moveTo>
                    <a:pt x="8724757" y="2371724"/>
                  </a:moveTo>
                  <a:lnTo>
                    <a:pt x="0" y="2371724"/>
                  </a:lnTo>
                  <a:lnTo>
                    <a:pt x="0" y="0"/>
                  </a:lnTo>
                  <a:lnTo>
                    <a:pt x="8724757" y="0"/>
                  </a:lnTo>
                  <a:lnTo>
                    <a:pt x="8724757" y="2371724"/>
                  </a:lnTo>
                  <a:close/>
                </a:path>
              </a:pathLst>
            </a:custGeom>
            <a:solidFill>
              <a:srgbClr val="C15840"/>
            </a:solidFill>
          </p:spPr>
          <p:txBody>
            <a:bodyPr wrap="square" lIns="0" tIns="0" rIns="0" bIns="0" rtlCol="0"/>
            <a:lstStyle/>
            <a:p>
              <a:endParaRPr/>
            </a:p>
          </p:txBody>
        </p:sp>
        <p:sp>
          <p:nvSpPr>
            <p:cNvPr id="6" name="object 6"/>
            <p:cNvSpPr/>
            <p:nvPr/>
          </p:nvSpPr>
          <p:spPr>
            <a:xfrm>
              <a:off x="7893298" y="3956564"/>
              <a:ext cx="8724900" cy="2371725"/>
            </a:xfrm>
            <a:custGeom>
              <a:avLst/>
              <a:gdLst/>
              <a:ahLst/>
              <a:cxnLst/>
              <a:rect l="l" t="t" r="r" b="b"/>
              <a:pathLst>
                <a:path w="8724900" h="2371725">
                  <a:moveTo>
                    <a:pt x="8724757" y="2371724"/>
                  </a:moveTo>
                  <a:lnTo>
                    <a:pt x="0" y="2371724"/>
                  </a:lnTo>
                  <a:lnTo>
                    <a:pt x="0" y="0"/>
                  </a:lnTo>
                  <a:lnTo>
                    <a:pt x="8724757" y="0"/>
                  </a:lnTo>
                  <a:lnTo>
                    <a:pt x="8724757" y="2371724"/>
                  </a:lnTo>
                  <a:close/>
                </a:path>
              </a:pathLst>
            </a:custGeom>
            <a:solidFill>
              <a:srgbClr val="F7F4F0">
                <a:alpha val="59999"/>
              </a:srgbClr>
            </a:solidFill>
          </p:spPr>
          <p:txBody>
            <a:bodyPr wrap="square" lIns="0" tIns="0" rIns="0" bIns="0" rtlCol="0"/>
            <a:lstStyle/>
            <a:p>
              <a:endParaRPr/>
            </a:p>
          </p:txBody>
        </p:sp>
        <p:sp>
          <p:nvSpPr>
            <p:cNvPr id="7" name="object 7"/>
            <p:cNvSpPr/>
            <p:nvPr/>
          </p:nvSpPr>
          <p:spPr>
            <a:xfrm>
              <a:off x="7893298" y="6330435"/>
              <a:ext cx="8724900" cy="2371725"/>
            </a:xfrm>
            <a:custGeom>
              <a:avLst/>
              <a:gdLst/>
              <a:ahLst/>
              <a:cxnLst/>
              <a:rect l="l" t="t" r="r" b="b"/>
              <a:pathLst>
                <a:path w="8724900" h="2371725">
                  <a:moveTo>
                    <a:pt x="8724757" y="2371724"/>
                  </a:moveTo>
                  <a:lnTo>
                    <a:pt x="0" y="2371724"/>
                  </a:lnTo>
                  <a:lnTo>
                    <a:pt x="0" y="0"/>
                  </a:lnTo>
                  <a:lnTo>
                    <a:pt x="8724757" y="0"/>
                  </a:lnTo>
                  <a:lnTo>
                    <a:pt x="8724757" y="2371724"/>
                  </a:lnTo>
                  <a:close/>
                </a:path>
              </a:pathLst>
            </a:custGeom>
            <a:solidFill>
              <a:srgbClr val="F7F4F0">
                <a:alpha val="29798"/>
              </a:srgbClr>
            </a:solidFill>
          </p:spPr>
          <p:txBody>
            <a:bodyPr wrap="square" lIns="0" tIns="0" rIns="0" bIns="0" rtlCol="0"/>
            <a:lstStyle/>
            <a:p>
              <a:endParaRPr/>
            </a:p>
          </p:txBody>
        </p:sp>
        <p:pic>
          <p:nvPicPr>
            <p:cNvPr id="8" name="object 8"/>
            <p:cNvPicPr/>
            <p:nvPr/>
          </p:nvPicPr>
          <p:blipFill>
            <a:blip r:embed="rId4" cstate="print"/>
            <a:stretch>
              <a:fillRect/>
            </a:stretch>
          </p:blipFill>
          <p:spPr>
            <a:xfrm>
              <a:off x="0" y="1582693"/>
              <a:ext cx="4467607" cy="7124699"/>
            </a:xfrm>
            <a:prstGeom prst="rect">
              <a:avLst/>
            </a:prstGeom>
          </p:spPr>
        </p:pic>
      </p:grpSp>
      <p:sp>
        <p:nvSpPr>
          <p:cNvPr id="9" name="object 9"/>
          <p:cNvSpPr txBox="1"/>
          <p:nvPr/>
        </p:nvSpPr>
        <p:spPr>
          <a:xfrm>
            <a:off x="5660037" y="1579266"/>
            <a:ext cx="1743710" cy="7128509"/>
          </a:xfrm>
          <a:prstGeom prst="rect">
            <a:avLst/>
          </a:prstGeom>
        </p:spPr>
        <p:txBody>
          <a:bodyPr vert="vert270" wrap="square" lIns="0" tIns="0" rIns="0" bIns="0" rtlCol="0">
            <a:spAutoFit/>
          </a:bodyPr>
          <a:lstStyle/>
          <a:p>
            <a:pPr algn="ctr">
              <a:lnSpc>
                <a:spcPts val="6170"/>
              </a:lnSpc>
            </a:pPr>
            <a:r>
              <a:rPr sz="5200" b="1" spc="-5" dirty="0">
                <a:solidFill>
                  <a:srgbClr val="3C3C3C"/>
                </a:solidFill>
                <a:latin typeface="Trebuchet MS"/>
                <a:cs typeface="Trebuchet MS"/>
              </a:rPr>
              <a:t>ECONOMI</a:t>
            </a:r>
            <a:r>
              <a:rPr sz="5200" b="1" dirty="0">
                <a:solidFill>
                  <a:srgbClr val="3C3C3C"/>
                </a:solidFill>
                <a:latin typeface="Trebuchet MS"/>
                <a:cs typeface="Trebuchet MS"/>
              </a:rPr>
              <a:t>C</a:t>
            </a:r>
            <a:r>
              <a:rPr sz="5200" b="1" spc="-355" dirty="0">
                <a:solidFill>
                  <a:srgbClr val="3C3C3C"/>
                </a:solidFill>
                <a:latin typeface="Trebuchet MS"/>
                <a:cs typeface="Trebuchet MS"/>
              </a:rPr>
              <a:t> </a:t>
            </a:r>
            <a:r>
              <a:rPr sz="5200" b="1" spc="-5" dirty="0">
                <a:solidFill>
                  <a:srgbClr val="3C3C3C"/>
                </a:solidFill>
                <a:latin typeface="Trebuchet MS"/>
                <a:cs typeface="Trebuchet MS"/>
              </a:rPr>
              <a:t>FACTOR</a:t>
            </a:r>
            <a:r>
              <a:rPr sz="5200" b="1" dirty="0">
                <a:solidFill>
                  <a:srgbClr val="3C3C3C"/>
                </a:solidFill>
                <a:latin typeface="Trebuchet MS"/>
                <a:cs typeface="Trebuchet MS"/>
              </a:rPr>
              <a:t>S</a:t>
            </a:r>
            <a:endParaRPr sz="5200">
              <a:latin typeface="Trebuchet MS"/>
              <a:cs typeface="Trebuchet MS"/>
            </a:endParaRPr>
          </a:p>
          <a:p>
            <a:pPr algn="ctr">
              <a:lnSpc>
                <a:spcPct val="100000"/>
              </a:lnSpc>
              <a:spcBef>
                <a:spcPts val="1035"/>
              </a:spcBef>
            </a:pPr>
            <a:r>
              <a:rPr sz="5200" b="1" spc="325" dirty="0">
                <a:solidFill>
                  <a:srgbClr val="3C3C3C"/>
                </a:solidFill>
                <a:latin typeface="Trebuchet MS"/>
                <a:cs typeface="Trebuchet MS"/>
              </a:rPr>
              <a:t>CONTD.</a:t>
            </a:r>
            <a:endParaRPr sz="5200">
              <a:latin typeface="Trebuchet MS"/>
              <a:cs typeface="Trebuchet MS"/>
            </a:endParaRPr>
          </a:p>
        </p:txBody>
      </p:sp>
      <p:sp>
        <p:nvSpPr>
          <p:cNvPr id="10" name="object 10"/>
          <p:cNvSpPr txBox="1"/>
          <p:nvPr/>
        </p:nvSpPr>
        <p:spPr>
          <a:xfrm>
            <a:off x="8295933" y="7209490"/>
            <a:ext cx="3406140" cy="619760"/>
          </a:xfrm>
          <a:prstGeom prst="rect">
            <a:avLst/>
          </a:prstGeom>
        </p:spPr>
        <p:txBody>
          <a:bodyPr vert="horz" wrap="square" lIns="0" tIns="12700" rIns="0" bIns="0" rtlCol="0">
            <a:spAutoFit/>
          </a:bodyPr>
          <a:lstStyle/>
          <a:p>
            <a:pPr marL="12700">
              <a:lnSpc>
                <a:spcPct val="100000"/>
              </a:lnSpc>
              <a:spcBef>
                <a:spcPts val="100"/>
              </a:spcBef>
            </a:pPr>
            <a:r>
              <a:rPr sz="3900" b="1" spc="60" dirty="0">
                <a:solidFill>
                  <a:srgbClr val="3C3C3C"/>
                </a:solidFill>
                <a:latin typeface="Tahoma"/>
                <a:cs typeface="Tahoma"/>
              </a:rPr>
              <a:t>Globalization</a:t>
            </a:r>
            <a:endParaRPr sz="3900">
              <a:latin typeface="Tahoma"/>
              <a:cs typeface="Tahoma"/>
            </a:endParaRPr>
          </a:p>
        </p:txBody>
      </p:sp>
      <p:sp>
        <p:nvSpPr>
          <p:cNvPr id="11" name="object 11"/>
          <p:cNvSpPr txBox="1"/>
          <p:nvPr/>
        </p:nvSpPr>
        <p:spPr>
          <a:xfrm>
            <a:off x="12052499" y="6935704"/>
            <a:ext cx="4137660" cy="1406525"/>
          </a:xfrm>
          <a:prstGeom prst="rect">
            <a:avLst/>
          </a:prstGeom>
        </p:spPr>
        <p:txBody>
          <a:bodyPr vert="horz" wrap="square" lIns="0" tIns="12700" rIns="0" bIns="0" rtlCol="0">
            <a:spAutoFit/>
          </a:bodyPr>
          <a:lstStyle/>
          <a:p>
            <a:pPr marL="12700" marR="5080">
              <a:lnSpc>
                <a:spcPct val="113300"/>
              </a:lnSpc>
              <a:spcBef>
                <a:spcPts val="100"/>
              </a:spcBef>
            </a:pPr>
            <a:r>
              <a:rPr sz="1600" spc="110" dirty="0">
                <a:solidFill>
                  <a:srgbClr val="3C3C3C"/>
                </a:solidFill>
                <a:latin typeface="Tahoma"/>
                <a:cs typeface="Tahoma"/>
              </a:rPr>
              <a:t>Brazil</a:t>
            </a:r>
            <a:r>
              <a:rPr sz="1600" spc="-100" dirty="0">
                <a:solidFill>
                  <a:srgbClr val="3C3C3C"/>
                </a:solidFill>
                <a:latin typeface="Tahoma"/>
                <a:cs typeface="Tahoma"/>
              </a:rPr>
              <a:t> </a:t>
            </a:r>
            <a:r>
              <a:rPr sz="1600" spc="100" dirty="0">
                <a:solidFill>
                  <a:srgbClr val="3C3C3C"/>
                </a:solidFill>
                <a:latin typeface="Tahoma"/>
                <a:cs typeface="Tahoma"/>
              </a:rPr>
              <a:t>has</a:t>
            </a:r>
            <a:r>
              <a:rPr sz="1600" spc="-100" dirty="0">
                <a:solidFill>
                  <a:srgbClr val="3C3C3C"/>
                </a:solidFill>
                <a:latin typeface="Tahoma"/>
                <a:cs typeface="Tahoma"/>
              </a:rPr>
              <a:t> </a:t>
            </a:r>
            <a:r>
              <a:rPr sz="1600" spc="130" dirty="0">
                <a:solidFill>
                  <a:srgbClr val="3C3C3C"/>
                </a:solidFill>
                <a:latin typeface="Tahoma"/>
                <a:cs typeface="Tahoma"/>
              </a:rPr>
              <a:t>gained</a:t>
            </a:r>
            <a:r>
              <a:rPr sz="1600" spc="-95" dirty="0">
                <a:solidFill>
                  <a:srgbClr val="3C3C3C"/>
                </a:solidFill>
                <a:latin typeface="Tahoma"/>
                <a:cs typeface="Tahoma"/>
              </a:rPr>
              <a:t> </a:t>
            </a:r>
            <a:r>
              <a:rPr sz="1600" spc="105" dirty="0">
                <a:solidFill>
                  <a:srgbClr val="3C3C3C"/>
                </a:solidFill>
                <a:latin typeface="Tahoma"/>
                <a:cs typeface="Tahoma"/>
              </a:rPr>
              <a:t>increasing</a:t>
            </a:r>
            <a:r>
              <a:rPr sz="1600" spc="-100" dirty="0">
                <a:solidFill>
                  <a:srgbClr val="3C3C3C"/>
                </a:solidFill>
                <a:latin typeface="Tahoma"/>
                <a:cs typeface="Tahoma"/>
              </a:rPr>
              <a:t> </a:t>
            </a:r>
            <a:r>
              <a:rPr sz="1600" spc="130" dirty="0">
                <a:solidFill>
                  <a:srgbClr val="3C3C3C"/>
                </a:solidFill>
                <a:latin typeface="Tahoma"/>
                <a:cs typeface="Tahoma"/>
              </a:rPr>
              <a:t>clout</a:t>
            </a:r>
            <a:r>
              <a:rPr sz="1600" spc="-95" dirty="0">
                <a:solidFill>
                  <a:srgbClr val="3C3C3C"/>
                </a:solidFill>
                <a:latin typeface="Tahoma"/>
                <a:cs typeface="Tahoma"/>
              </a:rPr>
              <a:t> </a:t>
            </a:r>
            <a:r>
              <a:rPr sz="1600" spc="110" dirty="0">
                <a:solidFill>
                  <a:srgbClr val="3C3C3C"/>
                </a:solidFill>
                <a:latin typeface="Tahoma"/>
                <a:cs typeface="Tahoma"/>
              </a:rPr>
              <a:t>inside </a:t>
            </a:r>
            <a:r>
              <a:rPr sz="1600" spc="114" dirty="0">
                <a:solidFill>
                  <a:srgbClr val="3C3C3C"/>
                </a:solidFill>
                <a:latin typeface="Tahoma"/>
                <a:cs typeface="Tahoma"/>
              </a:rPr>
              <a:t> </a:t>
            </a:r>
            <a:r>
              <a:rPr sz="1600" spc="110" dirty="0">
                <a:solidFill>
                  <a:srgbClr val="3C3C3C"/>
                </a:solidFill>
                <a:latin typeface="Tahoma"/>
                <a:cs typeface="Tahoma"/>
              </a:rPr>
              <a:t>international</a:t>
            </a:r>
            <a:r>
              <a:rPr sz="1600" spc="-110" dirty="0">
                <a:solidFill>
                  <a:srgbClr val="3C3C3C"/>
                </a:solidFill>
                <a:latin typeface="Tahoma"/>
                <a:cs typeface="Tahoma"/>
              </a:rPr>
              <a:t> </a:t>
            </a:r>
            <a:r>
              <a:rPr sz="1600" spc="105" dirty="0">
                <a:solidFill>
                  <a:srgbClr val="3C3C3C"/>
                </a:solidFill>
                <a:latin typeface="Tahoma"/>
                <a:cs typeface="Tahoma"/>
              </a:rPr>
              <a:t>institutions</a:t>
            </a:r>
            <a:r>
              <a:rPr sz="1600" spc="-105" dirty="0">
                <a:solidFill>
                  <a:srgbClr val="3C3C3C"/>
                </a:solidFill>
                <a:latin typeface="Tahoma"/>
                <a:cs typeface="Tahoma"/>
              </a:rPr>
              <a:t> </a:t>
            </a:r>
            <a:r>
              <a:rPr sz="1600" spc="130" dirty="0">
                <a:solidFill>
                  <a:srgbClr val="3C3C3C"/>
                </a:solidFill>
                <a:latin typeface="Tahoma"/>
                <a:cs typeface="Tahoma"/>
              </a:rPr>
              <a:t>throughout</a:t>
            </a:r>
            <a:r>
              <a:rPr sz="1600" spc="-105" dirty="0">
                <a:solidFill>
                  <a:srgbClr val="3C3C3C"/>
                </a:solidFill>
                <a:latin typeface="Tahoma"/>
                <a:cs typeface="Tahoma"/>
              </a:rPr>
              <a:t> </a:t>
            </a:r>
            <a:r>
              <a:rPr sz="1600" spc="125" dirty="0">
                <a:solidFill>
                  <a:srgbClr val="3C3C3C"/>
                </a:solidFill>
                <a:latin typeface="Tahoma"/>
                <a:cs typeface="Tahoma"/>
              </a:rPr>
              <a:t>the </a:t>
            </a:r>
            <a:r>
              <a:rPr sz="1600" spc="-484" dirty="0">
                <a:solidFill>
                  <a:srgbClr val="3C3C3C"/>
                </a:solidFill>
                <a:latin typeface="Tahoma"/>
                <a:cs typeface="Tahoma"/>
              </a:rPr>
              <a:t> </a:t>
            </a:r>
            <a:r>
              <a:rPr sz="1600" spc="80" dirty="0">
                <a:solidFill>
                  <a:srgbClr val="3C3C3C"/>
                </a:solidFill>
                <a:latin typeface="Tahoma"/>
                <a:cs typeface="Tahoma"/>
              </a:rPr>
              <a:t>era of </a:t>
            </a:r>
            <a:r>
              <a:rPr sz="1600" spc="120" dirty="0">
                <a:solidFill>
                  <a:srgbClr val="3C3C3C"/>
                </a:solidFill>
                <a:latin typeface="Tahoma"/>
                <a:cs typeface="Tahoma"/>
              </a:rPr>
              <a:t>globalization </a:t>
            </a:r>
            <a:r>
              <a:rPr sz="1600" spc="150" dirty="0">
                <a:solidFill>
                  <a:srgbClr val="3C3C3C"/>
                </a:solidFill>
                <a:latin typeface="Tahoma"/>
                <a:cs typeface="Tahoma"/>
              </a:rPr>
              <a:t>and </a:t>
            </a:r>
            <a:r>
              <a:rPr sz="1600" spc="155" dirty="0">
                <a:solidFill>
                  <a:srgbClr val="3C3C3C"/>
                </a:solidFill>
                <a:latin typeface="Tahoma"/>
                <a:cs typeface="Tahoma"/>
              </a:rPr>
              <a:t>economic </a:t>
            </a:r>
            <a:r>
              <a:rPr sz="1600" spc="160" dirty="0">
                <a:solidFill>
                  <a:srgbClr val="3C3C3C"/>
                </a:solidFill>
                <a:latin typeface="Tahoma"/>
                <a:cs typeface="Tahoma"/>
              </a:rPr>
              <a:t> </a:t>
            </a:r>
            <a:r>
              <a:rPr sz="1600" spc="90" dirty="0">
                <a:solidFill>
                  <a:srgbClr val="3C3C3C"/>
                </a:solidFill>
                <a:latin typeface="Tahoma"/>
                <a:cs typeface="Tahoma"/>
              </a:rPr>
              <a:t>expansion, </a:t>
            </a:r>
            <a:r>
              <a:rPr sz="1600" spc="150" dirty="0">
                <a:solidFill>
                  <a:srgbClr val="3C3C3C"/>
                </a:solidFill>
                <a:latin typeface="Tahoma"/>
                <a:cs typeface="Tahoma"/>
              </a:rPr>
              <a:t>and </a:t>
            </a:r>
            <a:r>
              <a:rPr sz="1600" spc="100" dirty="0">
                <a:solidFill>
                  <a:srgbClr val="3C3C3C"/>
                </a:solidFill>
                <a:latin typeface="Tahoma"/>
                <a:cs typeface="Tahoma"/>
              </a:rPr>
              <a:t>it has </a:t>
            </a:r>
            <a:r>
              <a:rPr sz="1600" spc="140" dirty="0">
                <a:solidFill>
                  <a:srgbClr val="3C3C3C"/>
                </a:solidFill>
                <a:latin typeface="Tahoma"/>
                <a:cs typeface="Tahoma"/>
              </a:rPr>
              <a:t>grown </a:t>
            </a:r>
            <a:r>
              <a:rPr sz="1600" spc="120" dirty="0">
                <a:solidFill>
                  <a:srgbClr val="3C3C3C"/>
                </a:solidFill>
                <a:latin typeface="Tahoma"/>
                <a:cs typeface="Tahoma"/>
              </a:rPr>
              <a:t>to </a:t>
            </a:r>
            <a:r>
              <a:rPr sz="1600" spc="145" dirty="0">
                <a:solidFill>
                  <a:srgbClr val="3C3C3C"/>
                </a:solidFill>
                <a:latin typeface="Tahoma"/>
                <a:cs typeface="Tahoma"/>
              </a:rPr>
              <a:t>be </a:t>
            </a:r>
            <a:r>
              <a:rPr sz="1600" spc="95" dirty="0">
                <a:solidFill>
                  <a:srgbClr val="3C3C3C"/>
                </a:solidFill>
                <a:latin typeface="Tahoma"/>
                <a:cs typeface="Tahoma"/>
              </a:rPr>
              <a:t>a </a:t>
            </a:r>
            <a:r>
              <a:rPr sz="1600" spc="100" dirty="0">
                <a:solidFill>
                  <a:srgbClr val="3C3C3C"/>
                </a:solidFill>
                <a:latin typeface="Tahoma"/>
                <a:cs typeface="Tahoma"/>
              </a:rPr>
              <a:t> </a:t>
            </a:r>
            <a:r>
              <a:rPr sz="1600" spc="105" dirty="0">
                <a:solidFill>
                  <a:srgbClr val="3C3C3C"/>
                </a:solidFill>
                <a:latin typeface="Tahoma"/>
                <a:cs typeface="Tahoma"/>
              </a:rPr>
              <a:t>significant</a:t>
            </a:r>
            <a:r>
              <a:rPr sz="1600" spc="-95" dirty="0">
                <a:solidFill>
                  <a:srgbClr val="3C3C3C"/>
                </a:solidFill>
                <a:latin typeface="Tahoma"/>
                <a:cs typeface="Tahoma"/>
              </a:rPr>
              <a:t> </a:t>
            </a:r>
            <a:r>
              <a:rPr sz="1600" spc="95" dirty="0">
                <a:solidFill>
                  <a:srgbClr val="3C3C3C"/>
                </a:solidFill>
                <a:latin typeface="Tahoma"/>
                <a:cs typeface="Tahoma"/>
              </a:rPr>
              <a:t>player</a:t>
            </a:r>
            <a:r>
              <a:rPr sz="1600" spc="-90" dirty="0">
                <a:solidFill>
                  <a:srgbClr val="3C3C3C"/>
                </a:solidFill>
                <a:latin typeface="Tahoma"/>
                <a:cs typeface="Tahoma"/>
              </a:rPr>
              <a:t> </a:t>
            </a:r>
            <a:r>
              <a:rPr sz="1600" spc="125" dirty="0">
                <a:solidFill>
                  <a:srgbClr val="3C3C3C"/>
                </a:solidFill>
                <a:latin typeface="Tahoma"/>
                <a:cs typeface="Tahoma"/>
              </a:rPr>
              <a:t>in</a:t>
            </a:r>
            <a:r>
              <a:rPr sz="1600" spc="-90" dirty="0">
                <a:solidFill>
                  <a:srgbClr val="3C3C3C"/>
                </a:solidFill>
                <a:latin typeface="Tahoma"/>
                <a:cs typeface="Tahoma"/>
              </a:rPr>
              <a:t> </a:t>
            </a:r>
            <a:r>
              <a:rPr sz="1600" spc="140" dirty="0">
                <a:solidFill>
                  <a:srgbClr val="3C3C3C"/>
                </a:solidFill>
                <a:latin typeface="Tahoma"/>
                <a:cs typeface="Tahoma"/>
              </a:rPr>
              <a:t>world</a:t>
            </a:r>
            <a:r>
              <a:rPr sz="1600" spc="-90" dirty="0">
                <a:solidFill>
                  <a:srgbClr val="3C3C3C"/>
                </a:solidFill>
                <a:latin typeface="Tahoma"/>
                <a:cs typeface="Tahoma"/>
              </a:rPr>
              <a:t> </a:t>
            </a:r>
            <a:r>
              <a:rPr sz="1600" spc="35" dirty="0">
                <a:solidFill>
                  <a:srgbClr val="3C3C3C"/>
                </a:solidFill>
                <a:latin typeface="Tahoma"/>
                <a:cs typeface="Tahoma"/>
              </a:rPr>
              <a:t>affairs.</a:t>
            </a:r>
            <a:endParaRPr sz="1600">
              <a:latin typeface="Tahoma"/>
              <a:cs typeface="Tahoma"/>
            </a:endParaRPr>
          </a:p>
        </p:txBody>
      </p:sp>
      <p:sp>
        <p:nvSpPr>
          <p:cNvPr id="12" name="object 12"/>
          <p:cNvSpPr txBox="1"/>
          <p:nvPr/>
        </p:nvSpPr>
        <p:spPr>
          <a:xfrm>
            <a:off x="8295933" y="4803806"/>
            <a:ext cx="1747520" cy="680720"/>
          </a:xfrm>
          <a:prstGeom prst="rect">
            <a:avLst/>
          </a:prstGeom>
        </p:spPr>
        <p:txBody>
          <a:bodyPr vert="horz" wrap="square" lIns="0" tIns="12700" rIns="0" bIns="0" rtlCol="0">
            <a:spAutoFit/>
          </a:bodyPr>
          <a:lstStyle/>
          <a:p>
            <a:pPr marL="12700">
              <a:lnSpc>
                <a:spcPct val="100000"/>
              </a:lnSpc>
              <a:spcBef>
                <a:spcPts val="100"/>
              </a:spcBef>
            </a:pPr>
            <a:r>
              <a:rPr sz="4300" b="1" spc="100" dirty="0">
                <a:solidFill>
                  <a:srgbClr val="3C3C3C"/>
                </a:solidFill>
                <a:latin typeface="Tahoma"/>
                <a:cs typeface="Tahoma"/>
              </a:rPr>
              <a:t>C</a:t>
            </a:r>
            <a:r>
              <a:rPr sz="4300" b="1" spc="-35" dirty="0">
                <a:solidFill>
                  <a:srgbClr val="3C3C3C"/>
                </a:solidFill>
                <a:latin typeface="Tahoma"/>
                <a:cs typeface="Tahoma"/>
              </a:rPr>
              <a:t>r</a:t>
            </a:r>
            <a:r>
              <a:rPr sz="4300" b="1" spc="30" dirty="0">
                <a:solidFill>
                  <a:srgbClr val="3C3C3C"/>
                </a:solidFill>
                <a:latin typeface="Tahoma"/>
                <a:cs typeface="Tahoma"/>
              </a:rPr>
              <a:t>e</a:t>
            </a:r>
            <a:r>
              <a:rPr sz="4300" b="1" spc="235" dirty="0">
                <a:solidFill>
                  <a:srgbClr val="3C3C3C"/>
                </a:solidFill>
                <a:latin typeface="Tahoma"/>
                <a:cs typeface="Tahoma"/>
              </a:rPr>
              <a:t>d</a:t>
            </a:r>
            <a:r>
              <a:rPr sz="4300" b="1" spc="35" dirty="0">
                <a:solidFill>
                  <a:srgbClr val="3C3C3C"/>
                </a:solidFill>
                <a:latin typeface="Tahoma"/>
                <a:cs typeface="Tahoma"/>
              </a:rPr>
              <a:t>i</a:t>
            </a:r>
            <a:r>
              <a:rPr sz="4300" b="1" spc="80" dirty="0">
                <a:solidFill>
                  <a:srgbClr val="3C3C3C"/>
                </a:solidFill>
                <a:latin typeface="Tahoma"/>
                <a:cs typeface="Tahoma"/>
              </a:rPr>
              <a:t>t</a:t>
            </a:r>
            <a:endParaRPr sz="4300">
              <a:latin typeface="Tahoma"/>
              <a:cs typeface="Tahoma"/>
            </a:endParaRPr>
          </a:p>
        </p:txBody>
      </p:sp>
      <p:sp>
        <p:nvSpPr>
          <p:cNvPr id="13" name="object 13"/>
          <p:cNvSpPr txBox="1"/>
          <p:nvPr/>
        </p:nvSpPr>
        <p:spPr>
          <a:xfrm>
            <a:off x="12052499" y="4423721"/>
            <a:ext cx="4411980" cy="1406525"/>
          </a:xfrm>
          <a:prstGeom prst="rect">
            <a:avLst/>
          </a:prstGeom>
        </p:spPr>
        <p:txBody>
          <a:bodyPr vert="horz" wrap="square" lIns="0" tIns="12700" rIns="0" bIns="0" rtlCol="0">
            <a:spAutoFit/>
          </a:bodyPr>
          <a:lstStyle/>
          <a:p>
            <a:pPr marL="12700" marR="5080">
              <a:lnSpc>
                <a:spcPct val="113300"/>
              </a:lnSpc>
              <a:spcBef>
                <a:spcPts val="100"/>
              </a:spcBef>
            </a:pPr>
            <a:r>
              <a:rPr sz="1600" spc="25" dirty="0">
                <a:solidFill>
                  <a:srgbClr val="3C3C3C"/>
                </a:solidFill>
                <a:latin typeface="Tahoma"/>
                <a:cs typeface="Tahoma"/>
              </a:rPr>
              <a:t>In</a:t>
            </a:r>
            <a:r>
              <a:rPr sz="1600" spc="-95" dirty="0">
                <a:solidFill>
                  <a:srgbClr val="3C3C3C"/>
                </a:solidFill>
                <a:latin typeface="Tahoma"/>
                <a:cs typeface="Tahoma"/>
              </a:rPr>
              <a:t> </a:t>
            </a:r>
            <a:r>
              <a:rPr sz="1600" spc="125" dirty="0">
                <a:solidFill>
                  <a:srgbClr val="3C3C3C"/>
                </a:solidFill>
                <a:latin typeface="Tahoma"/>
                <a:cs typeface="Tahoma"/>
              </a:rPr>
              <a:t>the</a:t>
            </a:r>
            <a:r>
              <a:rPr sz="1600" spc="-90" dirty="0">
                <a:solidFill>
                  <a:srgbClr val="3C3C3C"/>
                </a:solidFill>
                <a:latin typeface="Tahoma"/>
                <a:cs typeface="Tahoma"/>
              </a:rPr>
              <a:t> </a:t>
            </a:r>
            <a:r>
              <a:rPr sz="1600" spc="55" dirty="0">
                <a:solidFill>
                  <a:srgbClr val="3C3C3C"/>
                </a:solidFill>
                <a:latin typeface="Tahoma"/>
                <a:cs typeface="Tahoma"/>
              </a:rPr>
              <a:t>past,</a:t>
            </a:r>
            <a:r>
              <a:rPr sz="1600" spc="-95" dirty="0">
                <a:solidFill>
                  <a:srgbClr val="3C3C3C"/>
                </a:solidFill>
                <a:latin typeface="Tahoma"/>
                <a:cs typeface="Tahoma"/>
              </a:rPr>
              <a:t> </a:t>
            </a:r>
            <a:r>
              <a:rPr sz="1600" spc="120" dirty="0">
                <a:solidFill>
                  <a:srgbClr val="3C3C3C"/>
                </a:solidFill>
                <a:latin typeface="Tahoma"/>
                <a:cs typeface="Tahoma"/>
              </a:rPr>
              <a:t>getting</a:t>
            </a:r>
            <a:r>
              <a:rPr sz="1600" spc="-90" dirty="0">
                <a:solidFill>
                  <a:srgbClr val="3C3C3C"/>
                </a:solidFill>
                <a:latin typeface="Tahoma"/>
                <a:cs typeface="Tahoma"/>
              </a:rPr>
              <a:t> </a:t>
            </a:r>
            <a:r>
              <a:rPr sz="1600" spc="114" dirty="0">
                <a:solidFill>
                  <a:srgbClr val="3C3C3C"/>
                </a:solidFill>
                <a:latin typeface="Tahoma"/>
                <a:cs typeface="Tahoma"/>
              </a:rPr>
              <a:t>credit</a:t>
            </a:r>
            <a:r>
              <a:rPr sz="1600" spc="-95" dirty="0">
                <a:solidFill>
                  <a:srgbClr val="3C3C3C"/>
                </a:solidFill>
                <a:latin typeface="Tahoma"/>
                <a:cs typeface="Tahoma"/>
              </a:rPr>
              <a:t> </a:t>
            </a:r>
            <a:r>
              <a:rPr sz="1600" spc="125" dirty="0">
                <a:solidFill>
                  <a:srgbClr val="3C3C3C"/>
                </a:solidFill>
                <a:latin typeface="Tahoma"/>
                <a:cs typeface="Tahoma"/>
              </a:rPr>
              <a:t>in</a:t>
            </a:r>
            <a:r>
              <a:rPr sz="1600" spc="-90" dirty="0">
                <a:solidFill>
                  <a:srgbClr val="3C3C3C"/>
                </a:solidFill>
                <a:latin typeface="Tahoma"/>
                <a:cs typeface="Tahoma"/>
              </a:rPr>
              <a:t> </a:t>
            </a:r>
            <a:r>
              <a:rPr sz="1600" spc="110" dirty="0">
                <a:solidFill>
                  <a:srgbClr val="3C3C3C"/>
                </a:solidFill>
                <a:latin typeface="Tahoma"/>
                <a:cs typeface="Tahoma"/>
              </a:rPr>
              <a:t>Brazil</a:t>
            </a:r>
            <a:r>
              <a:rPr sz="1600" spc="-95" dirty="0">
                <a:solidFill>
                  <a:srgbClr val="3C3C3C"/>
                </a:solidFill>
                <a:latin typeface="Tahoma"/>
                <a:cs typeface="Tahoma"/>
              </a:rPr>
              <a:t> </a:t>
            </a:r>
            <a:r>
              <a:rPr sz="1600" spc="100" dirty="0">
                <a:solidFill>
                  <a:srgbClr val="3C3C3C"/>
                </a:solidFill>
                <a:latin typeface="Tahoma"/>
                <a:cs typeface="Tahoma"/>
              </a:rPr>
              <a:t>has</a:t>
            </a:r>
            <a:r>
              <a:rPr sz="1600" spc="-90" dirty="0">
                <a:solidFill>
                  <a:srgbClr val="3C3C3C"/>
                </a:solidFill>
                <a:latin typeface="Tahoma"/>
                <a:cs typeface="Tahoma"/>
              </a:rPr>
              <a:t> </a:t>
            </a:r>
            <a:r>
              <a:rPr sz="1600" spc="135" dirty="0">
                <a:solidFill>
                  <a:srgbClr val="3C3C3C"/>
                </a:solidFill>
                <a:latin typeface="Tahoma"/>
                <a:cs typeface="Tahoma"/>
              </a:rPr>
              <a:t>been </a:t>
            </a:r>
            <a:r>
              <a:rPr sz="1600" spc="-484" dirty="0">
                <a:solidFill>
                  <a:srgbClr val="3C3C3C"/>
                </a:solidFill>
                <a:latin typeface="Tahoma"/>
                <a:cs typeface="Tahoma"/>
              </a:rPr>
              <a:t> </a:t>
            </a:r>
            <a:r>
              <a:rPr sz="1600" spc="95" dirty="0">
                <a:solidFill>
                  <a:srgbClr val="3C3C3C"/>
                </a:solidFill>
                <a:latin typeface="Tahoma"/>
                <a:cs typeface="Tahoma"/>
              </a:rPr>
              <a:t>expensive</a:t>
            </a:r>
            <a:r>
              <a:rPr sz="1600" spc="-90" dirty="0">
                <a:solidFill>
                  <a:srgbClr val="3C3C3C"/>
                </a:solidFill>
                <a:latin typeface="Tahoma"/>
                <a:cs typeface="Tahoma"/>
              </a:rPr>
              <a:t> </a:t>
            </a:r>
            <a:r>
              <a:rPr sz="1600" spc="150" dirty="0">
                <a:solidFill>
                  <a:srgbClr val="3C3C3C"/>
                </a:solidFill>
                <a:latin typeface="Tahoma"/>
                <a:cs typeface="Tahoma"/>
              </a:rPr>
              <a:t>and</a:t>
            </a:r>
            <a:r>
              <a:rPr sz="1600" spc="-90" dirty="0">
                <a:solidFill>
                  <a:srgbClr val="3C3C3C"/>
                </a:solidFill>
                <a:latin typeface="Tahoma"/>
                <a:cs typeface="Tahoma"/>
              </a:rPr>
              <a:t> </a:t>
            </a:r>
            <a:r>
              <a:rPr sz="1600" spc="105" dirty="0">
                <a:solidFill>
                  <a:srgbClr val="3C3C3C"/>
                </a:solidFill>
                <a:latin typeface="Tahoma"/>
                <a:cs typeface="Tahoma"/>
              </a:rPr>
              <a:t>challenging.</a:t>
            </a:r>
            <a:r>
              <a:rPr sz="1600" spc="-90" dirty="0">
                <a:solidFill>
                  <a:srgbClr val="3C3C3C"/>
                </a:solidFill>
                <a:latin typeface="Tahoma"/>
                <a:cs typeface="Tahoma"/>
              </a:rPr>
              <a:t> </a:t>
            </a:r>
            <a:r>
              <a:rPr sz="1600" spc="85" dirty="0">
                <a:solidFill>
                  <a:srgbClr val="3C3C3C"/>
                </a:solidFill>
                <a:latin typeface="Tahoma"/>
                <a:cs typeface="Tahoma"/>
              </a:rPr>
              <a:t>For</a:t>
            </a:r>
            <a:r>
              <a:rPr sz="1600" spc="-90" dirty="0">
                <a:solidFill>
                  <a:srgbClr val="3C3C3C"/>
                </a:solidFill>
                <a:latin typeface="Tahoma"/>
                <a:cs typeface="Tahoma"/>
              </a:rPr>
              <a:t> </a:t>
            </a:r>
            <a:r>
              <a:rPr sz="1600" spc="130" dirty="0">
                <a:solidFill>
                  <a:srgbClr val="3C3C3C"/>
                </a:solidFill>
                <a:latin typeface="Tahoma"/>
                <a:cs typeface="Tahoma"/>
              </a:rPr>
              <a:t>small</a:t>
            </a:r>
            <a:r>
              <a:rPr sz="1600" spc="-90" dirty="0">
                <a:solidFill>
                  <a:srgbClr val="3C3C3C"/>
                </a:solidFill>
                <a:latin typeface="Tahoma"/>
                <a:cs typeface="Tahoma"/>
              </a:rPr>
              <a:t> </a:t>
            </a:r>
            <a:r>
              <a:rPr sz="1600" spc="105" dirty="0">
                <a:solidFill>
                  <a:srgbClr val="3C3C3C"/>
                </a:solidFill>
                <a:latin typeface="Tahoma"/>
                <a:cs typeface="Tahoma"/>
              </a:rPr>
              <a:t>firms </a:t>
            </a:r>
            <a:r>
              <a:rPr sz="1600" spc="110" dirty="0">
                <a:solidFill>
                  <a:srgbClr val="3C3C3C"/>
                </a:solidFill>
                <a:latin typeface="Tahoma"/>
                <a:cs typeface="Tahoma"/>
              </a:rPr>
              <a:t> </a:t>
            </a:r>
            <a:r>
              <a:rPr sz="1600" spc="150" dirty="0">
                <a:solidFill>
                  <a:srgbClr val="3C3C3C"/>
                </a:solidFill>
                <a:latin typeface="Tahoma"/>
                <a:cs typeface="Tahoma"/>
              </a:rPr>
              <a:t>and</a:t>
            </a:r>
            <a:r>
              <a:rPr sz="1600" spc="-95" dirty="0">
                <a:solidFill>
                  <a:srgbClr val="3C3C3C"/>
                </a:solidFill>
                <a:latin typeface="Tahoma"/>
                <a:cs typeface="Tahoma"/>
              </a:rPr>
              <a:t> </a:t>
            </a:r>
            <a:r>
              <a:rPr sz="1600" spc="90" dirty="0">
                <a:solidFill>
                  <a:srgbClr val="3C3C3C"/>
                </a:solidFill>
                <a:latin typeface="Tahoma"/>
                <a:cs typeface="Tahoma"/>
              </a:rPr>
              <a:t>sole</a:t>
            </a:r>
            <a:r>
              <a:rPr sz="1600" spc="-90" dirty="0">
                <a:solidFill>
                  <a:srgbClr val="3C3C3C"/>
                </a:solidFill>
                <a:latin typeface="Tahoma"/>
                <a:cs typeface="Tahoma"/>
              </a:rPr>
              <a:t> </a:t>
            </a:r>
            <a:r>
              <a:rPr sz="1600" spc="114" dirty="0">
                <a:solidFill>
                  <a:srgbClr val="3C3C3C"/>
                </a:solidFill>
                <a:latin typeface="Tahoma"/>
                <a:cs typeface="Tahoma"/>
              </a:rPr>
              <a:t>owners</a:t>
            </a:r>
            <a:r>
              <a:rPr sz="1600" spc="-90" dirty="0">
                <a:solidFill>
                  <a:srgbClr val="3C3C3C"/>
                </a:solidFill>
                <a:latin typeface="Tahoma"/>
                <a:cs typeface="Tahoma"/>
              </a:rPr>
              <a:t> </a:t>
            </a:r>
            <a:r>
              <a:rPr sz="1600" spc="125" dirty="0">
                <a:solidFill>
                  <a:srgbClr val="3C3C3C"/>
                </a:solidFill>
                <a:latin typeface="Tahoma"/>
                <a:cs typeface="Tahoma"/>
              </a:rPr>
              <a:t>looking</a:t>
            </a:r>
            <a:r>
              <a:rPr sz="1600" spc="-90" dirty="0">
                <a:solidFill>
                  <a:srgbClr val="3C3C3C"/>
                </a:solidFill>
                <a:latin typeface="Tahoma"/>
                <a:cs typeface="Tahoma"/>
              </a:rPr>
              <a:t> </a:t>
            </a:r>
            <a:r>
              <a:rPr sz="1600" spc="120" dirty="0">
                <a:solidFill>
                  <a:srgbClr val="3C3C3C"/>
                </a:solidFill>
                <a:latin typeface="Tahoma"/>
                <a:cs typeface="Tahoma"/>
              </a:rPr>
              <a:t>to</a:t>
            </a:r>
            <a:r>
              <a:rPr sz="1600" spc="-90" dirty="0">
                <a:solidFill>
                  <a:srgbClr val="3C3C3C"/>
                </a:solidFill>
                <a:latin typeface="Tahoma"/>
                <a:cs typeface="Tahoma"/>
              </a:rPr>
              <a:t> </a:t>
            </a:r>
            <a:r>
              <a:rPr sz="1600" spc="130" dirty="0">
                <a:solidFill>
                  <a:srgbClr val="3C3C3C"/>
                </a:solidFill>
                <a:latin typeface="Tahoma"/>
                <a:cs typeface="Tahoma"/>
              </a:rPr>
              <a:t>borrow</a:t>
            </a:r>
            <a:r>
              <a:rPr sz="1600" spc="-95" dirty="0">
                <a:solidFill>
                  <a:srgbClr val="3C3C3C"/>
                </a:solidFill>
                <a:latin typeface="Tahoma"/>
                <a:cs typeface="Tahoma"/>
              </a:rPr>
              <a:t> </a:t>
            </a:r>
            <a:r>
              <a:rPr sz="1600" spc="145" dirty="0">
                <a:solidFill>
                  <a:srgbClr val="3C3C3C"/>
                </a:solidFill>
                <a:latin typeface="Tahoma"/>
                <a:cs typeface="Tahoma"/>
              </a:rPr>
              <a:t>modest </a:t>
            </a:r>
            <a:r>
              <a:rPr sz="1600" spc="150" dirty="0">
                <a:solidFill>
                  <a:srgbClr val="3C3C3C"/>
                </a:solidFill>
                <a:latin typeface="Tahoma"/>
                <a:cs typeface="Tahoma"/>
              </a:rPr>
              <a:t> </a:t>
            </a:r>
            <a:r>
              <a:rPr sz="1600" spc="140" dirty="0">
                <a:solidFill>
                  <a:srgbClr val="3C3C3C"/>
                </a:solidFill>
                <a:latin typeface="Tahoma"/>
                <a:cs typeface="Tahoma"/>
              </a:rPr>
              <a:t>amounts </a:t>
            </a:r>
            <a:r>
              <a:rPr sz="1600" spc="120" dirty="0">
                <a:solidFill>
                  <a:srgbClr val="3C3C3C"/>
                </a:solidFill>
                <a:latin typeface="Tahoma"/>
                <a:cs typeface="Tahoma"/>
              </a:rPr>
              <a:t>to </a:t>
            </a:r>
            <a:r>
              <a:rPr sz="1600" spc="110" dirty="0">
                <a:solidFill>
                  <a:srgbClr val="3C3C3C"/>
                </a:solidFill>
                <a:latin typeface="Tahoma"/>
                <a:cs typeface="Tahoma"/>
              </a:rPr>
              <a:t>pay </a:t>
            </a:r>
            <a:r>
              <a:rPr sz="1600" spc="70" dirty="0">
                <a:solidFill>
                  <a:srgbClr val="3C3C3C"/>
                </a:solidFill>
                <a:latin typeface="Tahoma"/>
                <a:cs typeface="Tahoma"/>
              </a:rPr>
              <a:t>for </a:t>
            </a:r>
            <a:r>
              <a:rPr sz="1600" spc="95" dirty="0">
                <a:solidFill>
                  <a:srgbClr val="3C3C3C"/>
                </a:solidFill>
                <a:latin typeface="Tahoma"/>
                <a:cs typeface="Tahoma"/>
              </a:rPr>
              <a:t>inventory </a:t>
            </a:r>
            <a:r>
              <a:rPr sz="1600" spc="90" dirty="0">
                <a:solidFill>
                  <a:srgbClr val="3C3C3C"/>
                </a:solidFill>
                <a:latin typeface="Tahoma"/>
                <a:cs typeface="Tahoma"/>
              </a:rPr>
              <a:t>or </a:t>
            </a:r>
            <a:r>
              <a:rPr sz="1600" spc="85" dirty="0">
                <a:solidFill>
                  <a:srgbClr val="3C3C3C"/>
                </a:solidFill>
                <a:latin typeface="Tahoma"/>
                <a:cs typeface="Tahoma"/>
              </a:rPr>
              <a:t>invest </a:t>
            </a:r>
            <a:r>
              <a:rPr sz="1600" spc="125" dirty="0">
                <a:solidFill>
                  <a:srgbClr val="3C3C3C"/>
                </a:solidFill>
                <a:latin typeface="Tahoma"/>
                <a:cs typeface="Tahoma"/>
              </a:rPr>
              <a:t>in </a:t>
            </a:r>
            <a:r>
              <a:rPr sz="1600" spc="130" dirty="0">
                <a:solidFill>
                  <a:srgbClr val="3C3C3C"/>
                </a:solidFill>
                <a:latin typeface="Tahoma"/>
                <a:cs typeface="Tahoma"/>
              </a:rPr>
              <a:t> </a:t>
            </a:r>
            <a:r>
              <a:rPr sz="1600" spc="165" dirty="0">
                <a:solidFill>
                  <a:srgbClr val="3C3C3C"/>
                </a:solidFill>
                <a:latin typeface="Tahoma"/>
                <a:cs typeface="Tahoma"/>
              </a:rPr>
              <a:t>new</a:t>
            </a:r>
            <a:r>
              <a:rPr sz="1600" spc="-95" dirty="0">
                <a:solidFill>
                  <a:srgbClr val="3C3C3C"/>
                </a:solidFill>
                <a:latin typeface="Tahoma"/>
                <a:cs typeface="Tahoma"/>
              </a:rPr>
              <a:t> </a:t>
            </a:r>
            <a:r>
              <a:rPr sz="1600" spc="70" dirty="0">
                <a:solidFill>
                  <a:srgbClr val="3C3C3C"/>
                </a:solidFill>
                <a:latin typeface="Tahoma"/>
                <a:cs typeface="Tahoma"/>
              </a:rPr>
              <a:t>enterprises,</a:t>
            </a:r>
            <a:r>
              <a:rPr sz="1600" spc="-90" dirty="0">
                <a:solidFill>
                  <a:srgbClr val="3C3C3C"/>
                </a:solidFill>
                <a:latin typeface="Tahoma"/>
                <a:cs typeface="Tahoma"/>
              </a:rPr>
              <a:t> </a:t>
            </a:r>
            <a:r>
              <a:rPr sz="1600" spc="100" dirty="0">
                <a:solidFill>
                  <a:srgbClr val="3C3C3C"/>
                </a:solidFill>
                <a:latin typeface="Tahoma"/>
                <a:cs typeface="Tahoma"/>
              </a:rPr>
              <a:t>this</a:t>
            </a:r>
            <a:r>
              <a:rPr sz="1600" spc="-95" dirty="0">
                <a:solidFill>
                  <a:srgbClr val="3C3C3C"/>
                </a:solidFill>
                <a:latin typeface="Tahoma"/>
                <a:cs typeface="Tahoma"/>
              </a:rPr>
              <a:t> </a:t>
            </a:r>
            <a:r>
              <a:rPr sz="1600" spc="95" dirty="0">
                <a:solidFill>
                  <a:srgbClr val="3C3C3C"/>
                </a:solidFill>
                <a:latin typeface="Tahoma"/>
                <a:cs typeface="Tahoma"/>
              </a:rPr>
              <a:t>presents</a:t>
            </a:r>
            <a:r>
              <a:rPr sz="1600" spc="-90" dirty="0">
                <a:solidFill>
                  <a:srgbClr val="3C3C3C"/>
                </a:solidFill>
                <a:latin typeface="Tahoma"/>
                <a:cs typeface="Tahoma"/>
              </a:rPr>
              <a:t> </a:t>
            </a:r>
            <a:r>
              <a:rPr sz="1600" spc="95" dirty="0">
                <a:solidFill>
                  <a:srgbClr val="3C3C3C"/>
                </a:solidFill>
                <a:latin typeface="Tahoma"/>
                <a:cs typeface="Tahoma"/>
              </a:rPr>
              <a:t>a</a:t>
            </a:r>
            <a:r>
              <a:rPr sz="1600" spc="-95" dirty="0">
                <a:solidFill>
                  <a:srgbClr val="3C3C3C"/>
                </a:solidFill>
                <a:latin typeface="Tahoma"/>
                <a:cs typeface="Tahoma"/>
              </a:rPr>
              <a:t> </a:t>
            </a:r>
            <a:r>
              <a:rPr sz="1600" spc="90" dirty="0">
                <a:solidFill>
                  <a:srgbClr val="3C3C3C"/>
                </a:solidFill>
                <a:latin typeface="Tahoma"/>
                <a:cs typeface="Tahoma"/>
              </a:rPr>
              <a:t>hurdle.</a:t>
            </a:r>
            <a:endParaRPr sz="1600">
              <a:latin typeface="Tahoma"/>
              <a:cs typeface="Tahoma"/>
            </a:endParaRPr>
          </a:p>
        </p:txBody>
      </p:sp>
      <p:sp>
        <p:nvSpPr>
          <p:cNvPr id="14" name="object 14"/>
          <p:cNvSpPr txBox="1">
            <a:spLocks noGrp="1"/>
          </p:cNvSpPr>
          <p:nvPr>
            <p:ph type="title"/>
          </p:nvPr>
        </p:nvSpPr>
        <p:spPr>
          <a:xfrm>
            <a:off x="8295933" y="2433229"/>
            <a:ext cx="2552065" cy="680720"/>
          </a:xfrm>
          <a:prstGeom prst="rect">
            <a:avLst/>
          </a:prstGeom>
        </p:spPr>
        <p:txBody>
          <a:bodyPr vert="horz" wrap="square" lIns="0" tIns="12700" rIns="0" bIns="0" rtlCol="0">
            <a:spAutoFit/>
          </a:bodyPr>
          <a:lstStyle/>
          <a:p>
            <a:pPr marL="12700">
              <a:lnSpc>
                <a:spcPct val="100000"/>
              </a:lnSpc>
              <a:spcBef>
                <a:spcPts val="100"/>
              </a:spcBef>
            </a:pPr>
            <a:r>
              <a:rPr sz="4300" spc="55" dirty="0"/>
              <a:t>Currency</a:t>
            </a:r>
            <a:endParaRPr sz="4300"/>
          </a:p>
        </p:txBody>
      </p:sp>
      <p:sp>
        <p:nvSpPr>
          <p:cNvPr id="15" name="object 15"/>
          <p:cNvSpPr txBox="1"/>
          <p:nvPr/>
        </p:nvSpPr>
        <p:spPr>
          <a:xfrm>
            <a:off x="12052499" y="2187962"/>
            <a:ext cx="4312285" cy="1406525"/>
          </a:xfrm>
          <a:prstGeom prst="rect">
            <a:avLst/>
          </a:prstGeom>
        </p:spPr>
        <p:txBody>
          <a:bodyPr vert="horz" wrap="square" lIns="0" tIns="12700" rIns="0" bIns="0" rtlCol="0">
            <a:spAutoFit/>
          </a:bodyPr>
          <a:lstStyle/>
          <a:p>
            <a:pPr marL="12700" marR="5080">
              <a:lnSpc>
                <a:spcPct val="113300"/>
              </a:lnSpc>
              <a:spcBef>
                <a:spcPts val="100"/>
              </a:spcBef>
            </a:pPr>
            <a:r>
              <a:rPr sz="1600" spc="120" dirty="0">
                <a:solidFill>
                  <a:srgbClr val="3C3C3C"/>
                </a:solidFill>
                <a:latin typeface="Tahoma"/>
                <a:cs typeface="Tahoma"/>
              </a:rPr>
              <a:t>Consumers </a:t>
            </a:r>
            <a:r>
              <a:rPr sz="1600" spc="100" dirty="0">
                <a:solidFill>
                  <a:srgbClr val="3C3C3C"/>
                </a:solidFill>
                <a:latin typeface="Tahoma"/>
                <a:cs typeface="Tahoma"/>
              </a:rPr>
              <a:t>profit </a:t>
            </a:r>
            <a:r>
              <a:rPr sz="1600" spc="130" dirty="0">
                <a:solidFill>
                  <a:srgbClr val="3C3C3C"/>
                </a:solidFill>
                <a:latin typeface="Tahoma"/>
                <a:cs typeface="Tahoma"/>
              </a:rPr>
              <a:t>from </a:t>
            </a:r>
            <a:r>
              <a:rPr sz="1600" spc="85" dirty="0">
                <a:solidFill>
                  <a:srgbClr val="3C3C3C"/>
                </a:solidFill>
                <a:latin typeface="Tahoma"/>
                <a:cs typeface="Tahoma"/>
              </a:rPr>
              <a:t>Brazil's </a:t>
            </a:r>
            <a:r>
              <a:rPr sz="1600" spc="100" dirty="0">
                <a:solidFill>
                  <a:srgbClr val="3C3C3C"/>
                </a:solidFill>
                <a:latin typeface="Tahoma"/>
                <a:cs typeface="Tahoma"/>
              </a:rPr>
              <a:t>strong </a:t>
            </a:r>
            <a:r>
              <a:rPr sz="1600" spc="105" dirty="0">
                <a:solidFill>
                  <a:srgbClr val="3C3C3C"/>
                </a:solidFill>
                <a:latin typeface="Tahoma"/>
                <a:cs typeface="Tahoma"/>
              </a:rPr>
              <a:t> </a:t>
            </a:r>
            <a:r>
              <a:rPr sz="1600" spc="80" dirty="0">
                <a:solidFill>
                  <a:srgbClr val="3C3C3C"/>
                </a:solidFill>
                <a:latin typeface="Tahoma"/>
                <a:cs typeface="Tahoma"/>
              </a:rPr>
              <a:t>currency,</a:t>
            </a:r>
            <a:r>
              <a:rPr sz="1600" spc="-95" dirty="0">
                <a:solidFill>
                  <a:srgbClr val="3C3C3C"/>
                </a:solidFill>
                <a:latin typeface="Tahoma"/>
                <a:cs typeface="Tahoma"/>
              </a:rPr>
              <a:t> </a:t>
            </a:r>
            <a:r>
              <a:rPr sz="1600" spc="150" dirty="0">
                <a:solidFill>
                  <a:srgbClr val="3C3C3C"/>
                </a:solidFill>
                <a:latin typeface="Tahoma"/>
                <a:cs typeface="Tahoma"/>
              </a:rPr>
              <a:t>but</a:t>
            </a:r>
            <a:r>
              <a:rPr sz="1600" spc="-95" dirty="0">
                <a:solidFill>
                  <a:srgbClr val="3C3C3C"/>
                </a:solidFill>
                <a:latin typeface="Tahoma"/>
                <a:cs typeface="Tahoma"/>
              </a:rPr>
              <a:t> </a:t>
            </a:r>
            <a:r>
              <a:rPr sz="1600" spc="140" dirty="0">
                <a:solidFill>
                  <a:srgbClr val="3C3C3C"/>
                </a:solidFill>
                <a:latin typeface="Tahoma"/>
                <a:cs typeface="Tahoma"/>
              </a:rPr>
              <a:t>companies</a:t>
            </a:r>
            <a:r>
              <a:rPr sz="1600" spc="-95" dirty="0">
                <a:solidFill>
                  <a:srgbClr val="3C3C3C"/>
                </a:solidFill>
                <a:latin typeface="Tahoma"/>
                <a:cs typeface="Tahoma"/>
              </a:rPr>
              <a:t> </a:t>
            </a:r>
            <a:r>
              <a:rPr sz="1600" spc="65" dirty="0">
                <a:solidFill>
                  <a:srgbClr val="3C3C3C"/>
                </a:solidFill>
                <a:latin typeface="Tahoma"/>
                <a:cs typeface="Tahoma"/>
              </a:rPr>
              <a:t>suffer</a:t>
            </a:r>
            <a:r>
              <a:rPr sz="1600" spc="-95" dirty="0">
                <a:solidFill>
                  <a:srgbClr val="3C3C3C"/>
                </a:solidFill>
                <a:latin typeface="Tahoma"/>
                <a:cs typeface="Tahoma"/>
              </a:rPr>
              <a:t> </a:t>
            </a:r>
            <a:r>
              <a:rPr sz="1600" spc="65" dirty="0">
                <a:solidFill>
                  <a:srgbClr val="3C3C3C"/>
                </a:solidFill>
                <a:latin typeface="Tahoma"/>
                <a:cs typeface="Tahoma"/>
              </a:rPr>
              <a:t>as</a:t>
            </a:r>
            <a:r>
              <a:rPr sz="1600" spc="-95" dirty="0">
                <a:solidFill>
                  <a:srgbClr val="3C3C3C"/>
                </a:solidFill>
                <a:latin typeface="Tahoma"/>
                <a:cs typeface="Tahoma"/>
              </a:rPr>
              <a:t> </a:t>
            </a:r>
            <a:r>
              <a:rPr sz="1600" spc="95" dirty="0">
                <a:solidFill>
                  <a:srgbClr val="3C3C3C"/>
                </a:solidFill>
                <a:latin typeface="Tahoma"/>
                <a:cs typeface="Tahoma"/>
              </a:rPr>
              <a:t>a</a:t>
            </a:r>
            <a:r>
              <a:rPr sz="1600" spc="-90" dirty="0">
                <a:solidFill>
                  <a:srgbClr val="3C3C3C"/>
                </a:solidFill>
                <a:latin typeface="Tahoma"/>
                <a:cs typeface="Tahoma"/>
              </a:rPr>
              <a:t> </a:t>
            </a:r>
            <a:r>
              <a:rPr sz="1600" spc="90" dirty="0">
                <a:solidFill>
                  <a:srgbClr val="3C3C3C"/>
                </a:solidFill>
                <a:latin typeface="Tahoma"/>
                <a:cs typeface="Tahoma"/>
              </a:rPr>
              <a:t>result </a:t>
            </a:r>
            <a:r>
              <a:rPr sz="1600" spc="95" dirty="0">
                <a:solidFill>
                  <a:srgbClr val="3C3C3C"/>
                </a:solidFill>
                <a:latin typeface="Tahoma"/>
                <a:cs typeface="Tahoma"/>
              </a:rPr>
              <a:t> </a:t>
            </a:r>
            <a:r>
              <a:rPr sz="1600" spc="80" dirty="0">
                <a:solidFill>
                  <a:srgbClr val="3C3C3C"/>
                </a:solidFill>
                <a:latin typeface="Tahoma"/>
                <a:cs typeface="Tahoma"/>
              </a:rPr>
              <a:t>of</a:t>
            </a:r>
            <a:r>
              <a:rPr sz="1600" spc="-95" dirty="0">
                <a:solidFill>
                  <a:srgbClr val="3C3C3C"/>
                </a:solidFill>
                <a:latin typeface="Tahoma"/>
                <a:cs typeface="Tahoma"/>
              </a:rPr>
              <a:t> </a:t>
            </a:r>
            <a:r>
              <a:rPr sz="1600" spc="125" dirty="0">
                <a:solidFill>
                  <a:srgbClr val="3C3C3C"/>
                </a:solidFill>
                <a:latin typeface="Tahoma"/>
                <a:cs typeface="Tahoma"/>
              </a:rPr>
              <a:t>the</a:t>
            </a:r>
            <a:r>
              <a:rPr sz="1600" spc="-90" dirty="0">
                <a:solidFill>
                  <a:srgbClr val="3C3C3C"/>
                </a:solidFill>
                <a:latin typeface="Tahoma"/>
                <a:cs typeface="Tahoma"/>
              </a:rPr>
              <a:t> </a:t>
            </a:r>
            <a:r>
              <a:rPr sz="1600" spc="90" dirty="0">
                <a:solidFill>
                  <a:srgbClr val="3C3C3C"/>
                </a:solidFill>
                <a:latin typeface="Tahoma"/>
                <a:cs typeface="Tahoma"/>
              </a:rPr>
              <a:t>country's</a:t>
            </a:r>
            <a:r>
              <a:rPr sz="1600" spc="-90" dirty="0">
                <a:solidFill>
                  <a:srgbClr val="3C3C3C"/>
                </a:solidFill>
                <a:latin typeface="Tahoma"/>
                <a:cs typeface="Tahoma"/>
              </a:rPr>
              <a:t> </a:t>
            </a:r>
            <a:r>
              <a:rPr sz="1600" spc="105" dirty="0">
                <a:solidFill>
                  <a:srgbClr val="3C3C3C"/>
                </a:solidFill>
                <a:latin typeface="Tahoma"/>
                <a:cs typeface="Tahoma"/>
              </a:rPr>
              <a:t>base</a:t>
            </a:r>
            <a:r>
              <a:rPr sz="1600" spc="-90" dirty="0">
                <a:solidFill>
                  <a:srgbClr val="3C3C3C"/>
                </a:solidFill>
                <a:latin typeface="Tahoma"/>
                <a:cs typeface="Tahoma"/>
              </a:rPr>
              <a:t> </a:t>
            </a:r>
            <a:r>
              <a:rPr sz="1600" spc="90" dirty="0">
                <a:solidFill>
                  <a:srgbClr val="3C3C3C"/>
                </a:solidFill>
                <a:latin typeface="Tahoma"/>
                <a:cs typeface="Tahoma"/>
              </a:rPr>
              <a:t>interest</a:t>
            </a:r>
            <a:r>
              <a:rPr sz="1600" spc="-90" dirty="0">
                <a:solidFill>
                  <a:srgbClr val="3C3C3C"/>
                </a:solidFill>
                <a:latin typeface="Tahoma"/>
                <a:cs typeface="Tahoma"/>
              </a:rPr>
              <a:t> </a:t>
            </a:r>
            <a:r>
              <a:rPr sz="1600" spc="40" dirty="0">
                <a:solidFill>
                  <a:srgbClr val="3C3C3C"/>
                </a:solidFill>
                <a:latin typeface="Tahoma"/>
                <a:cs typeface="Tahoma"/>
              </a:rPr>
              <a:t>rate,</a:t>
            </a:r>
            <a:r>
              <a:rPr sz="1600" spc="-90" dirty="0">
                <a:solidFill>
                  <a:srgbClr val="3C3C3C"/>
                </a:solidFill>
                <a:latin typeface="Tahoma"/>
                <a:cs typeface="Tahoma"/>
              </a:rPr>
              <a:t> </a:t>
            </a:r>
            <a:r>
              <a:rPr sz="1600" spc="165" dirty="0">
                <a:solidFill>
                  <a:srgbClr val="3C3C3C"/>
                </a:solidFill>
                <a:latin typeface="Tahoma"/>
                <a:cs typeface="Tahoma"/>
              </a:rPr>
              <a:t>which</a:t>
            </a:r>
            <a:r>
              <a:rPr sz="1600" spc="-95" dirty="0">
                <a:solidFill>
                  <a:srgbClr val="3C3C3C"/>
                </a:solidFill>
                <a:latin typeface="Tahoma"/>
                <a:cs typeface="Tahoma"/>
              </a:rPr>
              <a:t> </a:t>
            </a:r>
            <a:r>
              <a:rPr sz="1600" spc="60" dirty="0">
                <a:solidFill>
                  <a:srgbClr val="3C3C3C"/>
                </a:solidFill>
                <a:latin typeface="Tahoma"/>
                <a:cs typeface="Tahoma"/>
              </a:rPr>
              <a:t>is </a:t>
            </a:r>
            <a:r>
              <a:rPr sz="1600" spc="-484" dirty="0">
                <a:solidFill>
                  <a:srgbClr val="3C3C3C"/>
                </a:solidFill>
                <a:latin typeface="Tahoma"/>
                <a:cs typeface="Tahoma"/>
              </a:rPr>
              <a:t> </a:t>
            </a:r>
            <a:r>
              <a:rPr sz="1600" spc="165" dirty="0">
                <a:solidFill>
                  <a:srgbClr val="3C3C3C"/>
                </a:solidFill>
                <a:latin typeface="Tahoma"/>
                <a:cs typeface="Tahoma"/>
              </a:rPr>
              <a:t>among </a:t>
            </a:r>
            <a:r>
              <a:rPr sz="1600" spc="125" dirty="0">
                <a:solidFill>
                  <a:srgbClr val="3C3C3C"/>
                </a:solidFill>
                <a:latin typeface="Tahoma"/>
                <a:cs typeface="Tahoma"/>
              </a:rPr>
              <a:t>the </a:t>
            </a:r>
            <a:r>
              <a:rPr sz="1600" spc="114" dirty="0">
                <a:solidFill>
                  <a:srgbClr val="3C3C3C"/>
                </a:solidFill>
                <a:latin typeface="Tahoma"/>
                <a:cs typeface="Tahoma"/>
              </a:rPr>
              <a:t>highest </a:t>
            </a:r>
            <a:r>
              <a:rPr sz="1600" spc="125" dirty="0">
                <a:solidFill>
                  <a:srgbClr val="3C3C3C"/>
                </a:solidFill>
                <a:latin typeface="Tahoma"/>
                <a:cs typeface="Tahoma"/>
              </a:rPr>
              <a:t>in the </a:t>
            </a:r>
            <a:r>
              <a:rPr sz="1600" spc="140" dirty="0">
                <a:solidFill>
                  <a:srgbClr val="3C3C3C"/>
                </a:solidFill>
                <a:latin typeface="Tahoma"/>
                <a:cs typeface="Tahoma"/>
              </a:rPr>
              <a:t>world </a:t>
            </a:r>
            <a:r>
              <a:rPr sz="1600" spc="100" dirty="0">
                <a:solidFill>
                  <a:srgbClr val="3C3C3C"/>
                </a:solidFill>
                <a:latin typeface="Tahoma"/>
                <a:cs typeface="Tahoma"/>
              </a:rPr>
              <a:t>at </a:t>
            </a:r>
            <a:r>
              <a:rPr sz="1600" spc="-60" dirty="0">
                <a:solidFill>
                  <a:srgbClr val="3C3C3C"/>
                </a:solidFill>
                <a:latin typeface="Tahoma"/>
                <a:cs typeface="Tahoma"/>
              </a:rPr>
              <a:t>12.5% </a:t>
            </a:r>
            <a:r>
              <a:rPr sz="1600" spc="-484" dirty="0">
                <a:solidFill>
                  <a:srgbClr val="3C3C3C"/>
                </a:solidFill>
                <a:latin typeface="Tahoma"/>
                <a:cs typeface="Tahoma"/>
              </a:rPr>
              <a:t> </a:t>
            </a:r>
            <a:r>
              <a:rPr sz="1600" spc="165" dirty="0">
                <a:solidFill>
                  <a:srgbClr val="3C3C3C"/>
                </a:solidFill>
                <a:latin typeface="Tahoma"/>
                <a:cs typeface="Tahoma"/>
              </a:rPr>
              <a:t>when</a:t>
            </a:r>
            <a:r>
              <a:rPr sz="1600" spc="-95" dirty="0">
                <a:solidFill>
                  <a:srgbClr val="3C3C3C"/>
                </a:solidFill>
                <a:latin typeface="Tahoma"/>
                <a:cs typeface="Tahoma"/>
              </a:rPr>
              <a:t> </a:t>
            </a:r>
            <a:r>
              <a:rPr sz="1600" spc="125" dirty="0">
                <a:solidFill>
                  <a:srgbClr val="3C3C3C"/>
                </a:solidFill>
                <a:latin typeface="Tahoma"/>
                <a:cs typeface="Tahoma"/>
              </a:rPr>
              <a:t>annual</a:t>
            </a:r>
            <a:r>
              <a:rPr sz="1600" spc="-90" dirty="0">
                <a:solidFill>
                  <a:srgbClr val="3C3C3C"/>
                </a:solidFill>
                <a:latin typeface="Tahoma"/>
                <a:cs typeface="Tahoma"/>
              </a:rPr>
              <a:t> </a:t>
            </a:r>
            <a:r>
              <a:rPr sz="1600" spc="105" dirty="0">
                <a:solidFill>
                  <a:srgbClr val="3C3C3C"/>
                </a:solidFill>
                <a:latin typeface="Tahoma"/>
                <a:cs typeface="Tahoma"/>
              </a:rPr>
              <a:t>inflation</a:t>
            </a:r>
            <a:r>
              <a:rPr sz="1600" spc="-90" dirty="0">
                <a:solidFill>
                  <a:srgbClr val="3C3C3C"/>
                </a:solidFill>
                <a:latin typeface="Tahoma"/>
                <a:cs typeface="Tahoma"/>
              </a:rPr>
              <a:t> </a:t>
            </a:r>
            <a:r>
              <a:rPr sz="1600" spc="60" dirty="0">
                <a:solidFill>
                  <a:srgbClr val="3C3C3C"/>
                </a:solidFill>
                <a:latin typeface="Tahoma"/>
                <a:cs typeface="Tahoma"/>
              </a:rPr>
              <a:t>is</a:t>
            </a:r>
            <a:r>
              <a:rPr sz="1600" spc="-90" dirty="0">
                <a:solidFill>
                  <a:srgbClr val="3C3C3C"/>
                </a:solidFill>
                <a:latin typeface="Tahoma"/>
                <a:cs typeface="Tahoma"/>
              </a:rPr>
              <a:t> </a:t>
            </a:r>
            <a:r>
              <a:rPr sz="1600" spc="100" dirty="0">
                <a:solidFill>
                  <a:srgbClr val="3C3C3C"/>
                </a:solidFill>
                <a:latin typeface="Tahoma"/>
                <a:cs typeface="Tahoma"/>
              </a:rPr>
              <a:t>at</a:t>
            </a:r>
            <a:r>
              <a:rPr sz="1600" spc="-90" dirty="0">
                <a:solidFill>
                  <a:srgbClr val="3C3C3C"/>
                </a:solidFill>
                <a:latin typeface="Tahoma"/>
                <a:cs typeface="Tahoma"/>
              </a:rPr>
              <a:t> </a:t>
            </a:r>
            <a:r>
              <a:rPr sz="1600" spc="-40" dirty="0">
                <a:solidFill>
                  <a:srgbClr val="3C3C3C"/>
                </a:solidFill>
                <a:latin typeface="Tahoma"/>
                <a:cs typeface="Tahoma"/>
              </a:rPr>
              <a:t>7%.</a:t>
            </a:r>
            <a:endParaRPr sz="1600">
              <a:latin typeface="Tahoma"/>
              <a:cs typeface="Tahom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0299065" y="4727606"/>
            <a:ext cx="7378065" cy="772160"/>
          </a:xfrm>
          <a:prstGeom prst="rect">
            <a:avLst/>
          </a:prstGeom>
        </p:spPr>
        <p:txBody>
          <a:bodyPr vert="horz" wrap="square" lIns="0" tIns="12700" rIns="0" bIns="0" rtlCol="0">
            <a:spAutoFit/>
          </a:bodyPr>
          <a:lstStyle/>
          <a:p>
            <a:pPr marL="12700">
              <a:lnSpc>
                <a:spcPct val="100000"/>
              </a:lnSpc>
              <a:spcBef>
                <a:spcPts val="100"/>
              </a:spcBef>
            </a:pPr>
            <a:r>
              <a:rPr sz="4900" b="1" spc="-320" dirty="0">
                <a:solidFill>
                  <a:srgbClr val="3C3C3C"/>
                </a:solidFill>
                <a:latin typeface="Verdana"/>
                <a:cs typeface="Verdana"/>
              </a:rPr>
              <a:t>S</a:t>
            </a:r>
            <a:r>
              <a:rPr sz="4900" b="1" spc="-110" dirty="0">
                <a:solidFill>
                  <a:srgbClr val="3C3C3C"/>
                </a:solidFill>
                <a:latin typeface="Verdana"/>
                <a:cs typeface="Verdana"/>
              </a:rPr>
              <a:t>o</a:t>
            </a:r>
            <a:r>
              <a:rPr sz="4900" b="1" spc="65" dirty="0">
                <a:solidFill>
                  <a:srgbClr val="3C3C3C"/>
                </a:solidFill>
                <a:latin typeface="Verdana"/>
                <a:cs typeface="Verdana"/>
              </a:rPr>
              <a:t>c</a:t>
            </a:r>
            <a:r>
              <a:rPr sz="4900" b="1" spc="-145" dirty="0">
                <a:solidFill>
                  <a:srgbClr val="3C3C3C"/>
                </a:solidFill>
                <a:latin typeface="Verdana"/>
                <a:cs typeface="Verdana"/>
              </a:rPr>
              <a:t>i</a:t>
            </a:r>
            <a:r>
              <a:rPr sz="4900" b="1" spc="-110" dirty="0">
                <a:solidFill>
                  <a:srgbClr val="3C3C3C"/>
                </a:solidFill>
                <a:latin typeface="Verdana"/>
                <a:cs typeface="Verdana"/>
              </a:rPr>
              <a:t>o</a:t>
            </a:r>
            <a:r>
              <a:rPr sz="4900" b="1" spc="-459" dirty="0">
                <a:solidFill>
                  <a:srgbClr val="3C3C3C"/>
                </a:solidFill>
                <a:latin typeface="Verdana"/>
                <a:cs typeface="Verdana"/>
              </a:rPr>
              <a:t>-</a:t>
            </a:r>
            <a:r>
              <a:rPr sz="4900" b="1" spc="65" dirty="0">
                <a:solidFill>
                  <a:srgbClr val="3C3C3C"/>
                </a:solidFill>
                <a:latin typeface="Verdana"/>
                <a:cs typeface="Verdana"/>
              </a:rPr>
              <a:t>C</a:t>
            </a:r>
            <a:r>
              <a:rPr sz="4900" b="1" spc="-105" dirty="0">
                <a:solidFill>
                  <a:srgbClr val="3C3C3C"/>
                </a:solidFill>
                <a:latin typeface="Verdana"/>
                <a:cs typeface="Verdana"/>
              </a:rPr>
              <a:t>u</a:t>
            </a:r>
            <a:r>
              <a:rPr sz="4900" b="1" spc="-145" dirty="0">
                <a:solidFill>
                  <a:srgbClr val="3C3C3C"/>
                </a:solidFill>
                <a:latin typeface="Verdana"/>
                <a:cs typeface="Verdana"/>
              </a:rPr>
              <a:t>l</a:t>
            </a:r>
            <a:r>
              <a:rPr sz="4900" b="1" spc="-50" dirty="0">
                <a:solidFill>
                  <a:srgbClr val="3C3C3C"/>
                </a:solidFill>
                <a:latin typeface="Verdana"/>
                <a:cs typeface="Verdana"/>
              </a:rPr>
              <a:t>t</a:t>
            </a:r>
            <a:r>
              <a:rPr sz="4900" b="1" spc="-105" dirty="0">
                <a:solidFill>
                  <a:srgbClr val="3C3C3C"/>
                </a:solidFill>
                <a:latin typeface="Verdana"/>
                <a:cs typeface="Verdana"/>
              </a:rPr>
              <a:t>u</a:t>
            </a:r>
            <a:r>
              <a:rPr sz="4900" b="1" spc="-270" dirty="0">
                <a:solidFill>
                  <a:srgbClr val="3C3C3C"/>
                </a:solidFill>
                <a:latin typeface="Verdana"/>
                <a:cs typeface="Verdana"/>
              </a:rPr>
              <a:t>r</a:t>
            </a:r>
            <a:r>
              <a:rPr sz="4900" b="1" spc="-204" dirty="0">
                <a:solidFill>
                  <a:srgbClr val="3C3C3C"/>
                </a:solidFill>
                <a:latin typeface="Verdana"/>
                <a:cs typeface="Verdana"/>
              </a:rPr>
              <a:t>a</a:t>
            </a:r>
            <a:r>
              <a:rPr sz="4900" b="1" spc="-145" dirty="0">
                <a:solidFill>
                  <a:srgbClr val="3C3C3C"/>
                </a:solidFill>
                <a:latin typeface="Verdana"/>
                <a:cs typeface="Verdana"/>
              </a:rPr>
              <a:t>l</a:t>
            </a:r>
            <a:r>
              <a:rPr sz="4900" b="1" spc="-250" dirty="0">
                <a:solidFill>
                  <a:srgbClr val="3C3C3C"/>
                </a:solidFill>
                <a:latin typeface="Verdana"/>
                <a:cs typeface="Verdana"/>
              </a:rPr>
              <a:t> </a:t>
            </a:r>
            <a:r>
              <a:rPr sz="4900" b="1" spc="-50" dirty="0">
                <a:solidFill>
                  <a:srgbClr val="3C3C3C"/>
                </a:solidFill>
                <a:latin typeface="Verdana"/>
                <a:cs typeface="Verdana"/>
              </a:rPr>
              <a:t>F</a:t>
            </a:r>
            <a:r>
              <a:rPr sz="4900" b="1" spc="-204" dirty="0">
                <a:solidFill>
                  <a:srgbClr val="3C3C3C"/>
                </a:solidFill>
                <a:latin typeface="Verdana"/>
                <a:cs typeface="Verdana"/>
              </a:rPr>
              <a:t>a</a:t>
            </a:r>
            <a:r>
              <a:rPr sz="4900" b="1" spc="65" dirty="0">
                <a:solidFill>
                  <a:srgbClr val="3C3C3C"/>
                </a:solidFill>
                <a:latin typeface="Verdana"/>
                <a:cs typeface="Verdana"/>
              </a:rPr>
              <a:t>c</a:t>
            </a:r>
            <a:r>
              <a:rPr sz="4900" b="1" spc="-50" dirty="0">
                <a:solidFill>
                  <a:srgbClr val="3C3C3C"/>
                </a:solidFill>
                <a:latin typeface="Verdana"/>
                <a:cs typeface="Verdana"/>
              </a:rPr>
              <a:t>t</a:t>
            </a:r>
            <a:r>
              <a:rPr sz="4900" b="1" spc="-110" dirty="0">
                <a:solidFill>
                  <a:srgbClr val="3C3C3C"/>
                </a:solidFill>
                <a:latin typeface="Verdana"/>
                <a:cs typeface="Verdana"/>
              </a:rPr>
              <a:t>o</a:t>
            </a:r>
            <a:r>
              <a:rPr sz="4900" b="1" spc="-270" dirty="0">
                <a:solidFill>
                  <a:srgbClr val="3C3C3C"/>
                </a:solidFill>
                <a:latin typeface="Verdana"/>
                <a:cs typeface="Verdana"/>
              </a:rPr>
              <a:t>r</a:t>
            </a:r>
            <a:r>
              <a:rPr sz="4900" b="1" spc="-229" dirty="0">
                <a:solidFill>
                  <a:srgbClr val="3C3C3C"/>
                </a:solidFill>
                <a:latin typeface="Verdana"/>
                <a:cs typeface="Verdana"/>
              </a:rPr>
              <a:t>s</a:t>
            </a:r>
            <a:endParaRPr sz="4900">
              <a:latin typeface="Verdana"/>
              <a:cs typeface="Verdana"/>
            </a:endParaRPr>
          </a:p>
        </p:txBody>
      </p:sp>
      <p:sp>
        <p:nvSpPr>
          <p:cNvPr id="3" name="object 3"/>
          <p:cNvSpPr txBox="1">
            <a:spLocks noGrp="1"/>
          </p:cNvSpPr>
          <p:nvPr>
            <p:ph type="title"/>
          </p:nvPr>
        </p:nvSpPr>
        <p:spPr>
          <a:xfrm>
            <a:off x="2065553" y="611445"/>
            <a:ext cx="6604634" cy="3569335"/>
          </a:xfrm>
          <a:prstGeom prst="rect">
            <a:avLst/>
          </a:prstGeom>
        </p:spPr>
        <p:txBody>
          <a:bodyPr vert="horz" wrap="square" lIns="0" tIns="182880" rIns="0" bIns="0" rtlCol="0">
            <a:spAutoFit/>
          </a:bodyPr>
          <a:lstStyle/>
          <a:p>
            <a:pPr marL="12700">
              <a:lnSpc>
                <a:spcPct val="100000"/>
              </a:lnSpc>
              <a:spcBef>
                <a:spcPts val="1440"/>
              </a:spcBef>
            </a:pPr>
            <a:r>
              <a:rPr sz="3200" b="0" spc="-40" dirty="0">
                <a:latin typeface="Arial MT"/>
                <a:cs typeface="Arial MT"/>
              </a:rPr>
              <a:t>Population</a:t>
            </a:r>
            <a:endParaRPr sz="3200">
              <a:latin typeface="Arial MT"/>
              <a:cs typeface="Arial MT"/>
            </a:endParaRPr>
          </a:p>
          <a:p>
            <a:pPr marL="21590" marR="5080">
              <a:lnSpc>
                <a:spcPct val="114599"/>
              </a:lnSpc>
              <a:spcBef>
                <a:spcPts val="445"/>
              </a:spcBef>
            </a:pPr>
            <a:r>
              <a:rPr sz="1800" b="0" spc="165" dirty="0">
                <a:latin typeface="Tahoma"/>
                <a:cs typeface="Tahoma"/>
              </a:rPr>
              <a:t>According</a:t>
            </a:r>
            <a:r>
              <a:rPr sz="1800" b="0" spc="-100" dirty="0">
                <a:latin typeface="Tahoma"/>
                <a:cs typeface="Tahoma"/>
              </a:rPr>
              <a:t> </a:t>
            </a:r>
            <a:r>
              <a:rPr sz="1800" b="0" spc="135" dirty="0">
                <a:latin typeface="Tahoma"/>
                <a:cs typeface="Tahoma"/>
              </a:rPr>
              <a:t>to</a:t>
            </a:r>
            <a:r>
              <a:rPr sz="1800" b="0" spc="-100" dirty="0">
                <a:latin typeface="Tahoma"/>
                <a:cs typeface="Tahoma"/>
              </a:rPr>
              <a:t> </a:t>
            </a:r>
            <a:r>
              <a:rPr sz="1800" b="0" spc="110" dirty="0">
                <a:latin typeface="Tahoma"/>
                <a:cs typeface="Tahoma"/>
              </a:rPr>
              <a:t>(Worldometer,</a:t>
            </a:r>
            <a:r>
              <a:rPr sz="1800" b="0" spc="-100" dirty="0">
                <a:latin typeface="Tahoma"/>
                <a:cs typeface="Tahoma"/>
              </a:rPr>
              <a:t> </a:t>
            </a:r>
            <a:r>
              <a:rPr sz="1800" b="0" spc="20" dirty="0">
                <a:latin typeface="Tahoma"/>
                <a:cs typeface="Tahoma"/>
              </a:rPr>
              <a:t>2019)</a:t>
            </a:r>
            <a:r>
              <a:rPr sz="1800" b="0" spc="-100" dirty="0">
                <a:latin typeface="Tahoma"/>
                <a:cs typeface="Tahoma"/>
              </a:rPr>
              <a:t> </a:t>
            </a:r>
            <a:r>
              <a:rPr sz="1800" b="0" spc="130" dirty="0">
                <a:latin typeface="Tahoma"/>
                <a:cs typeface="Tahoma"/>
              </a:rPr>
              <a:t>elaboration</a:t>
            </a:r>
            <a:r>
              <a:rPr sz="1800" b="0" spc="-100" dirty="0">
                <a:latin typeface="Tahoma"/>
                <a:cs typeface="Tahoma"/>
              </a:rPr>
              <a:t> </a:t>
            </a:r>
            <a:r>
              <a:rPr sz="1800" b="0" spc="95" dirty="0">
                <a:latin typeface="Tahoma"/>
                <a:cs typeface="Tahoma"/>
              </a:rPr>
              <a:t>of</a:t>
            </a:r>
            <a:r>
              <a:rPr sz="1800" b="0" spc="-100" dirty="0">
                <a:latin typeface="Tahoma"/>
                <a:cs typeface="Tahoma"/>
              </a:rPr>
              <a:t> </a:t>
            </a:r>
            <a:r>
              <a:rPr sz="1800" b="0" spc="145" dirty="0">
                <a:latin typeface="Tahoma"/>
                <a:cs typeface="Tahoma"/>
              </a:rPr>
              <a:t>the</a:t>
            </a:r>
            <a:r>
              <a:rPr sz="1800" b="0" spc="-100" dirty="0">
                <a:latin typeface="Tahoma"/>
                <a:cs typeface="Tahoma"/>
              </a:rPr>
              <a:t> </a:t>
            </a:r>
            <a:r>
              <a:rPr sz="1800" b="0" spc="170" dirty="0">
                <a:latin typeface="Tahoma"/>
                <a:cs typeface="Tahoma"/>
              </a:rPr>
              <a:t>most </a:t>
            </a:r>
            <a:r>
              <a:rPr sz="1800" b="0" spc="-550" dirty="0">
                <a:latin typeface="Tahoma"/>
                <a:cs typeface="Tahoma"/>
              </a:rPr>
              <a:t> </a:t>
            </a:r>
            <a:r>
              <a:rPr sz="1800" b="0" spc="130" dirty="0">
                <a:latin typeface="Tahoma"/>
                <a:cs typeface="Tahoma"/>
              </a:rPr>
              <a:t>recent </a:t>
            </a:r>
            <a:r>
              <a:rPr sz="1800" b="0" spc="155" dirty="0">
                <a:latin typeface="Tahoma"/>
                <a:cs typeface="Tahoma"/>
              </a:rPr>
              <a:t>United </a:t>
            </a:r>
            <a:r>
              <a:rPr sz="1800" b="0" spc="130" dirty="0">
                <a:latin typeface="Tahoma"/>
                <a:cs typeface="Tahoma"/>
              </a:rPr>
              <a:t>Nations </a:t>
            </a:r>
            <a:r>
              <a:rPr sz="1800" b="0" spc="145" dirty="0">
                <a:latin typeface="Tahoma"/>
                <a:cs typeface="Tahoma"/>
              </a:rPr>
              <a:t>data </a:t>
            </a:r>
            <a:r>
              <a:rPr sz="1800" b="0" spc="75" dirty="0">
                <a:latin typeface="Tahoma"/>
                <a:cs typeface="Tahoma"/>
              </a:rPr>
              <a:t>as </a:t>
            </a:r>
            <a:r>
              <a:rPr sz="1800" b="0" spc="95" dirty="0">
                <a:latin typeface="Tahoma"/>
                <a:cs typeface="Tahoma"/>
              </a:rPr>
              <a:t>of </a:t>
            </a:r>
            <a:r>
              <a:rPr sz="1800" b="0" spc="120" dirty="0">
                <a:latin typeface="Tahoma"/>
                <a:cs typeface="Tahoma"/>
              </a:rPr>
              <a:t>Monday, July </a:t>
            </a:r>
            <a:r>
              <a:rPr sz="1800" b="0" spc="-245" dirty="0">
                <a:latin typeface="Tahoma"/>
                <a:cs typeface="Tahoma"/>
              </a:rPr>
              <a:t>11, </a:t>
            </a:r>
            <a:r>
              <a:rPr sz="1800" b="0" spc="65" dirty="0">
                <a:latin typeface="Tahoma"/>
                <a:cs typeface="Tahoma"/>
              </a:rPr>
              <a:t>2022, </a:t>
            </a:r>
            <a:r>
              <a:rPr sz="1800" b="0" spc="70" dirty="0">
                <a:latin typeface="Tahoma"/>
                <a:cs typeface="Tahoma"/>
              </a:rPr>
              <a:t> </a:t>
            </a:r>
            <a:r>
              <a:rPr sz="1800" b="0" spc="120" dirty="0">
                <a:latin typeface="Tahoma"/>
                <a:cs typeface="Tahoma"/>
              </a:rPr>
              <a:t>there</a:t>
            </a:r>
            <a:r>
              <a:rPr sz="1800" b="0" spc="-100" dirty="0">
                <a:latin typeface="Tahoma"/>
                <a:cs typeface="Tahoma"/>
              </a:rPr>
              <a:t> </a:t>
            </a:r>
            <a:r>
              <a:rPr sz="1800" b="0" spc="90" dirty="0">
                <a:latin typeface="Tahoma"/>
                <a:cs typeface="Tahoma"/>
              </a:rPr>
              <a:t>are</a:t>
            </a:r>
            <a:r>
              <a:rPr sz="1800" b="0" spc="-95" dirty="0">
                <a:latin typeface="Tahoma"/>
                <a:cs typeface="Tahoma"/>
              </a:rPr>
              <a:t> </a:t>
            </a:r>
            <a:r>
              <a:rPr sz="1800" b="0" spc="20" dirty="0">
                <a:latin typeface="Tahoma"/>
                <a:cs typeface="Tahoma"/>
              </a:rPr>
              <a:t>215,608,457</a:t>
            </a:r>
            <a:r>
              <a:rPr sz="1800" b="0" spc="-95" dirty="0">
                <a:latin typeface="Tahoma"/>
                <a:cs typeface="Tahoma"/>
              </a:rPr>
              <a:t> </a:t>
            </a:r>
            <a:r>
              <a:rPr sz="1800" b="0" spc="155" dirty="0">
                <a:latin typeface="Tahoma"/>
                <a:cs typeface="Tahoma"/>
              </a:rPr>
              <a:t>people</a:t>
            </a:r>
            <a:r>
              <a:rPr sz="1800" b="0" spc="-95" dirty="0">
                <a:latin typeface="Tahoma"/>
                <a:cs typeface="Tahoma"/>
              </a:rPr>
              <a:t> </a:t>
            </a:r>
            <a:r>
              <a:rPr sz="1800" b="0" spc="114" dirty="0">
                <a:latin typeface="Tahoma"/>
                <a:cs typeface="Tahoma"/>
              </a:rPr>
              <a:t>living</a:t>
            </a:r>
            <a:r>
              <a:rPr sz="1800" b="0" spc="-95" dirty="0">
                <a:latin typeface="Tahoma"/>
                <a:cs typeface="Tahoma"/>
              </a:rPr>
              <a:t> </a:t>
            </a:r>
            <a:r>
              <a:rPr sz="1800" b="0" spc="140" dirty="0">
                <a:latin typeface="Tahoma"/>
                <a:cs typeface="Tahoma"/>
              </a:rPr>
              <a:t>in</a:t>
            </a:r>
            <a:r>
              <a:rPr sz="1800" b="0" spc="-95" dirty="0">
                <a:latin typeface="Tahoma"/>
                <a:cs typeface="Tahoma"/>
              </a:rPr>
              <a:t> </a:t>
            </a:r>
            <a:r>
              <a:rPr sz="1800" b="0" spc="125" dirty="0">
                <a:latin typeface="Tahoma"/>
                <a:cs typeface="Tahoma"/>
              </a:rPr>
              <a:t>Brazil</a:t>
            </a:r>
            <a:r>
              <a:rPr sz="1800" b="0" spc="-95" dirty="0">
                <a:latin typeface="Tahoma"/>
                <a:cs typeface="Tahoma"/>
              </a:rPr>
              <a:t> </a:t>
            </a:r>
            <a:r>
              <a:rPr sz="1800" b="0" spc="75" dirty="0">
                <a:latin typeface="Tahoma"/>
                <a:cs typeface="Tahoma"/>
              </a:rPr>
              <a:t>as</a:t>
            </a:r>
            <a:r>
              <a:rPr sz="1800" b="0" spc="-95" dirty="0">
                <a:latin typeface="Tahoma"/>
                <a:cs typeface="Tahoma"/>
              </a:rPr>
              <a:t> </a:t>
            </a:r>
            <a:r>
              <a:rPr sz="1800" b="0" spc="95" dirty="0">
                <a:latin typeface="Tahoma"/>
                <a:cs typeface="Tahoma"/>
              </a:rPr>
              <a:t>of</a:t>
            </a:r>
            <a:r>
              <a:rPr sz="1800" b="0" spc="-95" dirty="0">
                <a:latin typeface="Tahoma"/>
                <a:cs typeface="Tahoma"/>
              </a:rPr>
              <a:t> </a:t>
            </a:r>
            <a:r>
              <a:rPr sz="1800" b="0" spc="140" dirty="0">
                <a:latin typeface="Tahoma"/>
                <a:cs typeface="Tahoma"/>
              </a:rPr>
              <a:t>that</a:t>
            </a:r>
            <a:r>
              <a:rPr sz="1800" b="0" spc="-100" dirty="0">
                <a:latin typeface="Tahoma"/>
                <a:cs typeface="Tahoma"/>
              </a:rPr>
              <a:t> </a:t>
            </a:r>
            <a:r>
              <a:rPr sz="1800" b="0" spc="60" dirty="0">
                <a:latin typeface="Tahoma"/>
                <a:cs typeface="Tahoma"/>
              </a:rPr>
              <a:t>day. </a:t>
            </a:r>
            <a:r>
              <a:rPr sz="1800" b="0" spc="-545" dirty="0">
                <a:latin typeface="Tahoma"/>
                <a:cs typeface="Tahoma"/>
              </a:rPr>
              <a:t> </a:t>
            </a:r>
            <a:r>
              <a:rPr sz="1800" b="0" spc="125" dirty="0">
                <a:latin typeface="Tahoma"/>
                <a:cs typeface="Tahoma"/>
              </a:rPr>
              <a:t>Brazil</a:t>
            </a:r>
            <a:r>
              <a:rPr sz="1800" b="0" spc="-100" dirty="0">
                <a:latin typeface="Tahoma"/>
                <a:cs typeface="Tahoma"/>
              </a:rPr>
              <a:t> </a:t>
            </a:r>
            <a:r>
              <a:rPr sz="1800" b="0" spc="114" dirty="0">
                <a:latin typeface="Tahoma"/>
                <a:cs typeface="Tahoma"/>
              </a:rPr>
              <a:t>has</a:t>
            </a:r>
            <a:r>
              <a:rPr sz="1800" b="0" spc="-100" dirty="0">
                <a:latin typeface="Tahoma"/>
                <a:cs typeface="Tahoma"/>
              </a:rPr>
              <a:t> </a:t>
            </a:r>
            <a:r>
              <a:rPr sz="1800" b="0" spc="110" dirty="0">
                <a:latin typeface="Tahoma"/>
                <a:cs typeface="Tahoma"/>
              </a:rPr>
              <a:t>a</a:t>
            </a:r>
            <a:r>
              <a:rPr sz="1800" b="0" spc="-95" dirty="0">
                <a:latin typeface="Tahoma"/>
                <a:cs typeface="Tahoma"/>
              </a:rPr>
              <a:t> </a:t>
            </a:r>
            <a:r>
              <a:rPr sz="1800" b="0" spc="155" dirty="0">
                <a:latin typeface="Tahoma"/>
                <a:cs typeface="Tahoma"/>
              </a:rPr>
              <a:t>population</a:t>
            </a:r>
            <a:r>
              <a:rPr sz="1800" b="0" spc="-100" dirty="0">
                <a:latin typeface="Tahoma"/>
                <a:cs typeface="Tahoma"/>
              </a:rPr>
              <a:t> </a:t>
            </a:r>
            <a:r>
              <a:rPr sz="1800" b="0" spc="120" dirty="0">
                <a:latin typeface="Tahoma"/>
                <a:cs typeface="Tahoma"/>
              </a:rPr>
              <a:t>density</a:t>
            </a:r>
            <a:r>
              <a:rPr sz="1800" b="0" spc="-100" dirty="0">
                <a:latin typeface="Tahoma"/>
                <a:cs typeface="Tahoma"/>
              </a:rPr>
              <a:t> </a:t>
            </a:r>
            <a:r>
              <a:rPr sz="1800" b="0" spc="95" dirty="0">
                <a:latin typeface="Tahoma"/>
                <a:cs typeface="Tahoma"/>
              </a:rPr>
              <a:t>of</a:t>
            </a:r>
            <a:r>
              <a:rPr sz="1800" b="0" spc="-95" dirty="0">
                <a:latin typeface="Tahoma"/>
                <a:cs typeface="Tahoma"/>
              </a:rPr>
              <a:t> </a:t>
            </a:r>
            <a:r>
              <a:rPr sz="1800" b="0" spc="65" dirty="0">
                <a:latin typeface="Tahoma"/>
                <a:cs typeface="Tahoma"/>
              </a:rPr>
              <a:t>25</a:t>
            </a:r>
            <a:r>
              <a:rPr sz="1800" b="0" spc="-100" dirty="0">
                <a:latin typeface="Tahoma"/>
                <a:cs typeface="Tahoma"/>
              </a:rPr>
              <a:t> </a:t>
            </a:r>
            <a:r>
              <a:rPr sz="1800" b="0" spc="130" dirty="0">
                <a:latin typeface="Tahoma"/>
                <a:cs typeface="Tahoma"/>
              </a:rPr>
              <a:t>per</a:t>
            </a:r>
            <a:r>
              <a:rPr sz="1800" b="0" spc="-100" dirty="0">
                <a:latin typeface="Tahoma"/>
                <a:cs typeface="Tahoma"/>
              </a:rPr>
              <a:t> </a:t>
            </a:r>
            <a:r>
              <a:rPr sz="1800" b="0" spc="225" dirty="0">
                <a:latin typeface="Tahoma"/>
                <a:cs typeface="Tahoma"/>
              </a:rPr>
              <a:t>Km2</a:t>
            </a:r>
            <a:r>
              <a:rPr sz="1800" b="0" spc="-95" dirty="0">
                <a:latin typeface="Tahoma"/>
                <a:cs typeface="Tahoma"/>
              </a:rPr>
              <a:t> </a:t>
            </a:r>
            <a:r>
              <a:rPr sz="1800" b="0" spc="40" dirty="0">
                <a:latin typeface="Tahoma"/>
                <a:cs typeface="Tahoma"/>
              </a:rPr>
              <a:t>(66</a:t>
            </a:r>
            <a:r>
              <a:rPr sz="1800" b="0" spc="-100" dirty="0">
                <a:latin typeface="Tahoma"/>
                <a:cs typeface="Tahoma"/>
              </a:rPr>
              <a:t> </a:t>
            </a:r>
            <a:r>
              <a:rPr sz="1800" b="0" spc="155" dirty="0">
                <a:latin typeface="Tahoma"/>
                <a:cs typeface="Tahoma"/>
              </a:rPr>
              <a:t>people </a:t>
            </a:r>
            <a:r>
              <a:rPr sz="1800" b="0" spc="160" dirty="0">
                <a:latin typeface="Tahoma"/>
                <a:cs typeface="Tahoma"/>
              </a:rPr>
              <a:t> </a:t>
            </a:r>
            <a:r>
              <a:rPr sz="1800" b="0" spc="130" dirty="0">
                <a:latin typeface="Tahoma"/>
                <a:cs typeface="Tahoma"/>
              </a:rPr>
              <a:t>per </a:t>
            </a:r>
            <a:r>
              <a:rPr sz="1800" b="0" spc="60" dirty="0">
                <a:latin typeface="Tahoma"/>
                <a:cs typeface="Tahoma"/>
              </a:rPr>
              <a:t>mi2). </a:t>
            </a:r>
            <a:r>
              <a:rPr sz="1800" b="0" spc="5" dirty="0">
                <a:latin typeface="Tahoma"/>
                <a:cs typeface="Tahoma"/>
              </a:rPr>
              <a:t>8,358,140 </a:t>
            </a:r>
            <a:r>
              <a:rPr sz="1800" b="0" spc="225" dirty="0">
                <a:latin typeface="Tahoma"/>
                <a:cs typeface="Tahoma"/>
              </a:rPr>
              <a:t>Km2 </a:t>
            </a:r>
            <a:r>
              <a:rPr sz="1800" b="0" spc="70" dirty="0">
                <a:latin typeface="Tahoma"/>
                <a:cs typeface="Tahoma"/>
              </a:rPr>
              <a:t>is </a:t>
            </a:r>
            <a:r>
              <a:rPr sz="1800" b="0" spc="145" dirty="0">
                <a:latin typeface="Tahoma"/>
                <a:cs typeface="Tahoma"/>
              </a:rPr>
              <a:t>the </a:t>
            </a:r>
            <a:r>
              <a:rPr sz="1800" b="0" spc="125" dirty="0">
                <a:latin typeface="Tahoma"/>
                <a:cs typeface="Tahoma"/>
              </a:rPr>
              <a:t>total </a:t>
            </a:r>
            <a:r>
              <a:rPr sz="1800" b="0" spc="95" dirty="0">
                <a:latin typeface="Tahoma"/>
                <a:cs typeface="Tahoma"/>
              </a:rPr>
              <a:t>area of </a:t>
            </a:r>
            <a:r>
              <a:rPr sz="1800" b="0" spc="145" dirty="0">
                <a:latin typeface="Tahoma"/>
                <a:cs typeface="Tahoma"/>
              </a:rPr>
              <a:t>the </a:t>
            </a:r>
            <a:r>
              <a:rPr sz="1800" b="0" spc="160" dirty="0">
                <a:latin typeface="Tahoma"/>
                <a:cs typeface="Tahoma"/>
              </a:rPr>
              <a:t>land </a:t>
            </a:r>
            <a:r>
              <a:rPr sz="1800" b="0" spc="165" dirty="0">
                <a:latin typeface="Tahoma"/>
                <a:cs typeface="Tahoma"/>
              </a:rPr>
              <a:t> </a:t>
            </a:r>
            <a:r>
              <a:rPr sz="1800" b="0" spc="15" dirty="0">
                <a:latin typeface="Tahoma"/>
                <a:cs typeface="Tahoma"/>
              </a:rPr>
              <a:t>(3,227,095 </a:t>
            </a:r>
            <a:r>
              <a:rPr sz="1800" b="0" spc="40" dirty="0">
                <a:latin typeface="Tahoma"/>
                <a:cs typeface="Tahoma"/>
              </a:rPr>
              <a:t>sq. </a:t>
            </a:r>
            <a:r>
              <a:rPr sz="1800" b="0" spc="70" dirty="0">
                <a:latin typeface="Tahoma"/>
                <a:cs typeface="Tahoma"/>
              </a:rPr>
              <a:t>miles). </a:t>
            </a:r>
            <a:r>
              <a:rPr sz="1800" b="0" spc="155" dirty="0">
                <a:latin typeface="Tahoma"/>
                <a:cs typeface="Tahoma"/>
              </a:rPr>
              <a:t>Urban </a:t>
            </a:r>
            <a:r>
              <a:rPr sz="1800" b="0" spc="85" dirty="0">
                <a:latin typeface="Tahoma"/>
                <a:cs typeface="Tahoma"/>
              </a:rPr>
              <a:t>areas </a:t>
            </a:r>
            <a:r>
              <a:rPr sz="1800" b="0" spc="90" dirty="0">
                <a:latin typeface="Tahoma"/>
                <a:cs typeface="Tahoma"/>
              </a:rPr>
              <a:t>are </a:t>
            </a:r>
            <a:r>
              <a:rPr sz="1800" b="0" spc="204" dirty="0">
                <a:latin typeface="Tahoma"/>
                <a:cs typeface="Tahoma"/>
              </a:rPr>
              <a:t>home </a:t>
            </a:r>
            <a:r>
              <a:rPr sz="1800" b="0" spc="135" dirty="0">
                <a:latin typeface="Tahoma"/>
                <a:cs typeface="Tahoma"/>
              </a:rPr>
              <a:t>to </a:t>
            </a:r>
            <a:r>
              <a:rPr sz="1800" b="0" spc="30" dirty="0">
                <a:latin typeface="Tahoma"/>
                <a:cs typeface="Tahoma"/>
              </a:rPr>
              <a:t>87.6% </a:t>
            </a:r>
            <a:r>
              <a:rPr sz="1800" b="0" spc="95" dirty="0">
                <a:latin typeface="Tahoma"/>
                <a:cs typeface="Tahoma"/>
              </a:rPr>
              <a:t>of </a:t>
            </a:r>
            <a:r>
              <a:rPr sz="1800" b="0" spc="100" dirty="0">
                <a:latin typeface="Tahoma"/>
                <a:cs typeface="Tahoma"/>
              </a:rPr>
              <a:t> </a:t>
            </a:r>
            <a:r>
              <a:rPr sz="1800" b="0" spc="145" dirty="0">
                <a:latin typeface="Tahoma"/>
                <a:cs typeface="Tahoma"/>
              </a:rPr>
              <a:t>the </a:t>
            </a:r>
            <a:r>
              <a:rPr sz="1800" b="0" spc="155" dirty="0">
                <a:latin typeface="Tahoma"/>
                <a:cs typeface="Tahoma"/>
              </a:rPr>
              <a:t>population </a:t>
            </a:r>
            <a:r>
              <a:rPr sz="1800" b="0" spc="-5" dirty="0">
                <a:latin typeface="Tahoma"/>
                <a:cs typeface="Tahoma"/>
              </a:rPr>
              <a:t>(186,217,070 </a:t>
            </a:r>
            <a:r>
              <a:rPr sz="1800" b="0" spc="155" dirty="0">
                <a:latin typeface="Tahoma"/>
                <a:cs typeface="Tahoma"/>
              </a:rPr>
              <a:t>people </a:t>
            </a:r>
            <a:r>
              <a:rPr sz="1800" b="0" spc="140" dirty="0">
                <a:latin typeface="Tahoma"/>
                <a:cs typeface="Tahoma"/>
              </a:rPr>
              <a:t>in </a:t>
            </a:r>
            <a:r>
              <a:rPr sz="1800" b="0" spc="75" dirty="0">
                <a:latin typeface="Tahoma"/>
                <a:cs typeface="Tahoma"/>
              </a:rPr>
              <a:t>2020). </a:t>
            </a:r>
            <a:r>
              <a:rPr sz="1800" b="0" spc="125" dirty="0">
                <a:latin typeface="Tahoma"/>
                <a:cs typeface="Tahoma"/>
              </a:rPr>
              <a:t>Brazil </a:t>
            </a:r>
            <a:r>
              <a:rPr sz="1800" b="0" spc="70" dirty="0">
                <a:latin typeface="Tahoma"/>
                <a:cs typeface="Tahoma"/>
              </a:rPr>
              <a:t>is </a:t>
            </a:r>
            <a:r>
              <a:rPr sz="1800" b="0" spc="75" dirty="0">
                <a:latin typeface="Tahoma"/>
                <a:cs typeface="Tahoma"/>
              </a:rPr>
              <a:t> </a:t>
            </a:r>
            <a:r>
              <a:rPr sz="1800" b="0" spc="105" dirty="0">
                <a:latin typeface="Tahoma"/>
                <a:cs typeface="Tahoma"/>
              </a:rPr>
              <a:t>largely </a:t>
            </a:r>
            <a:r>
              <a:rPr sz="1800" b="0" spc="160" dirty="0">
                <a:latin typeface="Tahoma"/>
                <a:cs typeface="Tahoma"/>
              </a:rPr>
              <a:t>populated </a:t>
            </a:r>
            <a:r>
              <a:rPr sz="1800" b="0" spc="140" dirty="0">
                <a:latin typeface="Tahoma"/>
                <a:cs typeface="Tahoma"/>
              </a:rPr>
              <a:t>by youth </a:t>
            </a:r>
            <a:r>
              <a:rPr sz="1800" b="0" spc="175" dirty="0">
                <a:latin typeface="Tahoma"/>
                <a:cs typeface="Tahoma"/>
              </a:rPr>
              <a:t>with </a:t>
            </a:r>
            <a:r>
              <a:rPr sz="1800" b="0" spc="110" dirty="0">
                <a:latin typeface="Tahoma"/>
                <a:cs typeface="Tahoma"/>
              </a:rPr>
              <a:t>a </a:t>
            </a:r>
            <a:r>
              <a:rPr sz="1800" b="0" spc="180" dirty="0">
                <a:latin typeface="Tahoma"/>
                <a:cs typeface="Tahoma"/>
              </a:rPr>
              <a:t>median </a:t>
            </a:r>
            <a:r>
              <a:rPr sz="1800" b="0" spc="125" dirty="0">
                <a:latin typeface="Tahoma"/>
                <a:cs typeface="Tahoma"/>
              </a:rPr>
              <a:t>age </a:t>
            </a:r>
            <a:r>
              <a:rPr sz="1800" b="0" spc="95" dirty="0">
                <a:latin typeface="Tahoma"/>
                <a:cs typeface="Tahoma"/>
              </a:rPr>
              <a:t>of </a:t>
            </a:r>
            <a:r>
              <a:rPr sz="1800" b="0" spc="-35" dirty="0">
                <a:latin typeface="Tahoma"/>
                <a:cs typeface="Tahoma"/>
              </a:rPr>
              <a:t>33.5 </a:t>
            </a:r>
            <a:r>
              <a:rPr sz="1800" b="0" spc="-30" dirty="0">
                <a:latin typeface="Tahoma"/>
                <a:cs typeface="Tahoma"/>
              </a:rPr>
              <a:t> </a:t>
            </a:r>
            <a:r>
              <a:rPr sz="1800" b="0" spc="35" dirty="0">
                <a:latin typeface="Tahoma"/>
                <a:cs typeface="Tahoma"/>
              </a:rPr>
              <a:t>years.</a:t>
            </a:r>
            <a:endParaRPr sz="1800">
              <a:latin typeface="Tahoma"/>
              <a:cs typeface="Tahoma"/>
            </a:endParaRPr>
          </a:p>
        </p:txBody>
      </p:sp>
      <p:sp>
        <p:nvSpPr>
          <p:cNvPr id="4" name="object 4"/>
          <p:cNvSpPr txBox="1">
            <a:spLocks noGrp="1"/>
          </p:cNvSpPr>
          <p:nvPr>
            <p:ph sz="half" idx="2"/>
          </p:nvPr>
        </p:nvSpPr>
        <p:spPr>
          <a:prstGeom prst="rect">
            <a:avLst/>
          </a:prstGeom>
        </p:spPr>
        <p:txBody>
          <a:bodyPr vert="horz" wrap="square" lIns="0" tIns="212725" rIns="0" bIns="0" rtlCol="0">
            <a:spAutoFit/>
          </a:bodyPr>
          <a:lstStyle/>
          <a:p>
            <a:pPr marL="12700">
              <a:lnSpc>
                <a:spcPct val="100000"/>
              </a:lnSpc>
              <a:spcBef>
                <a:spcPts val="1675"/>
              </a:spcBef>
            </a:pPr>
            <a:r>
              <a:rPr spc="-140" dirty="0"/>
              <a:t>G</a:t>
            </a:r>
            <a:r>
              <a:rPr spc="-165" dirty="0"/>
              <a:t>e</a:t>
            </a:r>
            <a:r>
              <a:rPr spc="-200" dirty="0"/>
              <a:t>n</a:t>
            </a:r>
            <a:r>
              <a:rPr spc="-165" dirty="0"/>
              <a:t>e</a:t>
            </a:r>
            <a:r>
              <a:rPr spc="-20" dirty="0"/>
              <a:t>r</a:t>
            </a:r>
            <a:r>
              <a:rPr spc="-175" dirty="0"/>
              <a:t>a</a:t>
            </a:r>
            <a:r>
              <a:rPr spc="35" dirty="0"/>
              <a:t>t</a:t>
            </a:r>
            <a:r>
              <a:rPr spc="-114" dirty="0"/>
              <a:t>i</a:t>
            </a:r>
            <a:r>
              <a:rPr spc="-235" dirty="0"/>
              <a:t>o</a:t>
            </a:r>
            <a:r>
              <a:rPr spc="-200" dirty="0"/>
              <a:t>n</a:t>
            </a:r>
            <a:r>
              <a:rPr spc="-175" dirty="0"/>
              <a:t>a</a:t>
            </a:r>
            <a:r>
              <a:rPr spc="-25" dirty="0"/>
              <a:t>l</a:t>
            </a:r>
            <a:r>
              <a:rPr spc="-165" dirty="0"/>
              <a:t> </a:t>
            </a:r>
            <a:r>
              <a:rPr spc="-409" dirty="0"/>
              <a:t>S</a:t>
            </a:r>
            <a:r>
              <a:rPr spc="-185" dirty="0"/>
              <a:t>h</a:t>
            </a:r>
            <a:r>
              <a:rPr spc="-114" dirty="0"/>
              <a:t>i</a:t>
            </a:r>
            <a:r>
              <a:rPr spc="-35" dirty="0"/>
              <a:t>f</a:t>
            </a:r>
            <a:r>
              <a:rPr spc="35" dirty="0"/>
              <a:t>t</a:t>
            </a:r>
            <a:r>
              <a:rPr spc="-380" dirty="0"/>
              <a:t>s</a:t>
            </a:r>
          </a:p>
          <a:p>
            <a:pPr marL="12700" marR="132715">
              <a:lnSpc>
                <a:spcPct val="114599"/>
              </a:lnSpc>
              <a:spcBef>
                <a:spcPts val="570"/>
              </a:spcBef>
            </a:pPr>
            <a:r>
              <a:rPr sz="1800" b="0" spc="85" dirty="0">
                <a:latin typeface="Tahoma"/>
                <a:cs typeface="Tahoma"/>
              </a:rPr>
              <a:t>Brazil, </a:t>
            </a:r>
            <a:r>
              <a:rPr sz="1800" b="0" spc="150" dirty="0">
                <a:latin typeface="Tahoma"/>
                <a:cs typeface="Tahoma"/>
              </a:rPr>
              <a:t>where </a:t>
            </a:r>
            <a:r>
              <a:rPr sz="1800" b="0" spc="140" dirty="0">
                <a:latin typeface="Tahoma"/>
                <a:cs typeface="Tahoma"/>
              </a:rPr>
              <a:t>youth </a:t>
            </a:r>
            <a:r>
              <a:rPr sz="1800" b="0" spc="135" dirty="0">
                <a:latin typeface="Tahoma"/>
                <a:cs typeface="Tahoma"/>
              </a:rPr>
              <a:t>predominate, </a:t>
            </a:r>
            <a:r>
              <a:rPr sz="1800" b="0" spc="70" dirty="0">
                <a:latin typeface="Tahoma"/>
                <a:cs typeface="Tahoma"/>
              </a:rPr>
              <a:t>is </a:t>
            </a:r>
            <a:r>
              <a:rPr sz="1800" b="0" spc="105" dirty="0">
                <a:latin typeface="Tahoma"/>
                <a:cs typeface="Tahoma"/>
              </a:rPr>
              <a:t>also </a:t>
            </a:r>
            <a:r>
              <a:rPr sz="1800" b="0" spc="114" dirty="0">
                <a:latin typeface="Tahoma"/>
                <a:cs typeface="Tahoma"/>
              </a:rPr>
              <a:t>feeling </a:t>
            </a:r>
            <a:r>
              <a:rPr sz="1800" b="0" spc="145" dirty="0">
                <a:latin typeface="Tahoma"/>
                <a:cs typeface="Tahoma"/>
              </a:rPr>
              <a:t>the </a:t>
            </a:r>
            <a:r>
              <a:rPr sz="1800" b="0" spc="150" dirty="0">
                <a:latin typeface="Tahoma"/>
                <a:cs typeface="Tahoma"/>
              </a:rPr>
              <a:t> </a:t>
            </a:r>
            <a:r>
              <a:rPr sz="1800" b="0" spc="95" dirty="0">
                <a:latin typeface="Tahoma"/>
                <a:cs typeface="Tahoma"/>
              </a:rPr>
              <a:t>effects</a:t>
            </a:r>
            <a:r>
              <a:rPr sz="1800" b="0" spc="-100" dirty="0">
                <a:latin typeface="Tahoma"/>
                <a:cs typeface="Tahoma"/>
              </a:rPr>
              <a:t> </a:t>
            </a:r>
            <a:r>
              <a:rPr sz="1800" b="0" spc="95" dirty="0">
                <a:latin typeface="Tahoma"/>
                <a:cs typeface="Tahoma"/>
              </a:rPr>
              <a:t>of</a:t>
            </a:r>
            <a:r>
              <a:rPr sz="1800" b="0" spc="-95" dirty="0">
                <a:latin typeface="Tahoma"/>
                <a:cs typeface="Tahoma"/>
              </a:rPr>
              <a:t> </a:t>
            </a:r>
            <a:r>
              <a:rPr sz="1800" b="0" spc="114" dirty="0">
                <a:latin typeface="Tahoma"/>
                <a:cs typeface="Tahoma"/>
              </a:rPr>
              <a:t>this</a:t>
            </a:r>
            <a:r>
              <a:rPr sz="1800" b="0" spc="-95" dirty="0">
                <a:latin typeface="Tahoma"/>
                <a:cs typeface="Tahoma"/>
              </a:rPr>
              <a:t> </a:t>
            </a:r>
            <a:r>
              <a:rPr sz="1800" b="0" spc="125" dirty="0">
                <a:latin typeface="Tahoma"/>
                <a:cs typeface="Tahoma"/>
              </a:rPr>
              <a:t>generational</a:t>
            </a:r>
            <a:r>
              <a:rPr sz="1800" b="0" spc="-100" dirty="0">
                <a:latin typeface="Tahoma"/>
                <a:cs typeface="Tahoma"/>
              </a:rPr>
              <a:t> </a:t>
            </a:r>
            <a:r>
              <a:rPr sz="1800" b="0" spc="60" dirty="0">
                <a:latin typeface="Tahoma"/>
                <a:cs typeface="Tahoma"/>
              </a:rPr>
              <a:t>shift.</a:t>
            </a:r>
            <a:r>
              <a:rPr sz="1800" b="0" spc="-95" dirty="0">
                <a:latin typeface="Tahoma"/>
                <a:cs typeface="Tahoma"/>
              </a:rPr>
              <a:t> </a:t>
            </a:r>
            <a:r>
              <a:rPr sz="1800" b="0" spc="100" dirty="0">
                <a:latin typeface="Tahoma"/>
                <a:cs typeface="Tahoma"/>
              </a:rPr>
              <a:t>The</a:t>
            </a:r>
            <a:r>
              <a:rPr sz="1800" b="0" spc="-95" dirty="0">
                <a:latin typeface="Tahoma"/>
                <a:cs typeface="Tahoma"/>
              </a:rPr>
              <a:t> </a:t>
            </a:r>
            <a:r>
              <a:rPr sz="1800" b="0" spc="105" dirty="0">
                <a:latin typeface="Tahoma"/>
                <a:cs typeface="Tahoma"/>
              </a:rPr>
              <a:t>rising</a:t>
            </a:r>
            <a:r>
              <a:rPr sz="1800" b="0" spc="-100" dirty="0">
                <a:latin typeface="Tahoma"/>
                <a:cs typeface="Tahoma"/>
              </a:rPr>
              <a:t> </a:t>
            </a:r>
            <a:r>
              <a:rPr sz="1800" b="0" spc="140" dirty="0">
                <a:latin typeface="Tahoma"/>
                <a:cs typeface="Tahoma"/>
              </a:rPr>
              <a:t>Millennial</a:t>
            </a:r>
            <a:r>
              <a:rPr sz="1800" b="0" spc="-95" dirty="0">
                <a:latin typeface="Tahoma"/>
                <a:cs typeface="Tahoma"/>
              </a:rPr>
              <a:t> </a:t>
            </a:r>
            <a:r>
              <a:rPr sz="1800" b="0" spc="175" dirty="0">
                <a:latin typeface="Tahoma"/>
                <a:cs typeface="Tahoma"/>
              </a:rPr>
              <a:t>and </a:t>
            </a:r>
            <a:r>
              <a:rPr sz="1800" b="0" spc="-550" dirty="0">
                <a:latin typeface="Tahoma"/>
                <a:cs typeface="Tahoma"/>
              </a:rPr>
              <a:t> </a:t>
            </a:r>
            <a:r>
              <a:rPr sz="1800" b="0" spc="125" dirty="0">
                <a:latin typeface="Tahoma"/>
                <a:cs typeface="Tahoma"/>
              </a:rPr>
              <a:t>Generation</a:t>
            </a:r>
            <a:r>
              <a:rPr sz="1800" b="0" spc="-90" dirty="0">
                <a:latin typeface="Tahoma"/>
                <a:cs typeface="Tahoma"/>
              </a:rPr>
              <a:t> </a:t>
            </a:r>
            <a:r>
              <a:rPr sz="1800" b="0" spc="190" dirty="0">
                <a:latin typeface="Tahoma"/>
                <a:cs typeface="Tahoma"/>
              </a:rPr>
              <a:t>Z</a:t>
            </a:r>
            <a:r>
              <a:rPr sz="1800" b="0" spc="-90" dirty="0">
                <a:latin typeface="Tahoma"/>
                <a:cs typeface="Tahoma"/>
              </a:rPr>
              <a:t> </a:t>
            </a:r>
            <a:r>
              <a:rPr sz="1800" b="0" spc="120" dirty="0">
                <a:latin typeface="Tahoma"/>
                <a:cs typeface="Tahoma"/>
              </a:rPr>
              <a:t>generations</a:t>
            </a:r>
            <a:r>
              <a:rPr sz="1800" b="0" spc="-90" dirty="0">
                <a:latin typeface="Tahoma"/>
                <a:cs typeface="Tahoma"/>
              </a:rPr>
              <a:t> </a:t>
            </a:r>
            <a:r>
              <a:rPr sz="1800" b="0" spc="90" dirty="0">
                <a:latin typeface="Tahoma"/>
                <a:cs typeface="Tahoma"/>
              </a:rPr>
              <a:t>are</a:t>
            </a:r>
            <a:r>
              <a:rPr sz="1800" b="0" spc="-90" dirty="0">
                <a:latin typeface="Tahoma"/>
                <a:cs typeface="Tahoma"/>
              </a:rPr>
              <a:t> </a:t>
            </a:r>
            <a:r>
              <a:rPr sz="1800" b="0" spc="90" dirty="0">
                <a:latin typeface="Tahoma"/>
                <a:cs typeface="Tahoma"/>
              </a:rPr>
              <a:t>tech-savvy</a:t>
            </a:r>
            <a:r>
              <a:rPr sz="1800" b="0" spc="-85" dirty="0">
                <a:latin typeface="Tahoma"/>
                <a:cs typeface="Tahoma"/>
              </a:rPr>
              <a:t> </a:t>
            </a:r>
            <a:r>
              <a:rPr sz="1800" b="0" spc="175" dirty="0">
                <a:latin typeface="Tahoma"/>
                <a:cs typeface="Tahoma"/>
              </a:rPr>
              <a:t>and</a:t>
            </a:r>
            <a:r>
              <a:rPr sz="1800" b="0" spc="-90" dirty="0">
                <a:latin typeface="Tahoma"/>
                <a:cs typeface="Tahoma"/>
              </a:rPr>
              <a:t> </a:t>
            </a:r>
            <a:r>
              <a:rPr sz="1800" b="0" spc="145" dirty="0">
                <a:latin typeface="Tahoma"/>
                <a:cs typeface="Tahoma"/>
              </a:rPr>
              <a:t>picky</a:t>
            </a:r>
            <a:r>
              <a:rPr sz="1800" b="0" spc="-90" dirty="0">
                <a:latin typeface="Tahoma"/>
                <a:cs typeface="Tahoma"/>
              </a:rPr>
              <a:t> </a:t>
            </a:r>
            <a:r>
              <a:rPr sz="1800" b="0" spc="155" dirty="0">
                <a:latin typeface="Tahoma"/>
                <a:cs typeface="Tahoma"/>
              </a:rPr>
              <a:t>about </a:t>
            </a:r>
            <a:r>
              <a:rPr sz="1800" b="0" spc="-550" dirty="0">
                <a:latin typeface="Tahoma"/>
                <a:cs typeface="Tahoma"/>
              </a:rPr>
              <a:t> </a:t>
            </a:r>
            <a:r>
              <a:rPr sz="1800" b="0" spc="145" dirty="0">
                <a:latin typeface="Tahoma"/>
                <a:cs typeface="Tahoma"/>
              </a:rPr>
              <a:t>the</a:t>
            </a:r>
            <a:r>
              <a:rPr sz="1800" b="0" spc="-100" dirty="0">
                <a:latin typeface="Tahoma"/>
                <a:cs typeface="Tahoma"/>
              </a:rPr>
              <a:t> </a:t>
            </a:r>
            <a:r>
              <a:rPr sz="1800" b="0" spc="140" dirty="0">
                <a:latin typeface="Tahoma"/>
                <a:cs typeface="Tahoma"/>
              </a:rPr>
              <a:t>information</a:t>
            </a:r>
            <a:r>
              <a:rPr sz="1800" b="0" spc="-100" dirty="0">
                <a:latin typeface="Tahoma"/>
                <a:cs typeface="Tahoma"/>
              </a:rPr>
              <a:t> </a:t>
            </a:r>
            <a:r>
              <a:rPr sz="1800" b="0" spc="125" dirty="0">
                <a:latin typeface="Tahoma"/>
                <a:cs typeface="Tahoma"/>
              </a:rPr>
              <a:t>they</a:t>
            </a:r>
            <a:r>
              <a:rPr sz="1800" b="0" spc="-100" dirty="0">
                <a:latin typeface="Tahoma"/>
                <a:cs typeface="Tahoma"/>
              </a:rPr>
              <a:t> </a:t>
            </a:r>
            <a:r>
              <a:rPr sz="1800" b="0" spc="60" dirty="0">
                <a:latin typeface="Tahoma"/>
                <a:cs typeface="Tahoma"/>
              </a:rPr>
              <a:t>get.</a:t>
            </a:r>
            <a:r>
              <a:rPr sz="1800" b="0" spc="-100" dirty="0">
                <a:latin typeface="Tahoma"/>
                <a:cs typeface="Tahoma"/>
              </a:rPr>
              <a:t> </a:t>
            </a:r>
            <a:r>
              <a:rPr sz="1800" b="0" spc="165" dirty="0">
                <a:latin typeface="Tahoma"/>
                <a:cs typeface="Tahoma"/>
              </a:rPr>
              <a:t>With</a:t>
            </a:r>
            <a:r>
              <a:rPr sz="1800" b="0" spc="-95" dirty="0">
                <a:latin typeface="Tahoma"/>
                <a:cs typeface="Tahoma"/>
              </a:rPr>
              <a:t> </a:t>
            </a:r>
            <a:r>
              <a:rPr sz="1800" b="0" spc="145" dirty="0">
                <a:latin typeface="Tahoma"/>
                <a:cs typeface="Tahoma"/>
              </a:rPr>
              <a:t>the</a:t>
            </a:r>
            <a:r>
              <a:rPr sz="1800" b="0" spc="-100" dirty="0">
                <a:latin typeface="Tahoma"/>
                <a:cs typeface="Tahoma"/>
              </a:rPr>
              <a:t> </a:t>
            </a:r>
            <a:r>
              <a:rPr sz="1800" b="0" spc="165" dirty="0">
                <a:latin typeface="Tahoma"/>
                <a:cs typeface="Tahoma"/>
              </a:rPr>
              <a:t>help</a:t>
            </a:r>
            <a:r>
              <a:rPr sz="1800" b="0" spc="-100" dirty="0">
                <a:latin typeface="Tahoma"/>
                <a:cs typeface="Tahoma"/>
              </a:rPr>
              <a:t> </a:t>
            </a:r>
            <a:r>
              <a:rPr sz="1800" b="0" spc="95" dirty="0">
                <a:latin typeface="Tahoma"/>
                <a:cs typeface="Tahoma"/>
              </a:rPr>
              <a:t>of</a:t>
            </a:r>
            <a:r>
              <a:rPr sz="1800" b="0" spc="-100" dirty="0">
                <a:latin typeface="Tahoma"/>
                <a:cs typeface="Tahoma"/>
              </a:rPr>
              <a:t> </a:t>
            </a:r>
            <a:r>
              <a:rPr sz="1800" b="0" spc="114" dirty="0">
                <a:latin typeface="Tahoma"/>
                <a:cs typeface="Tahoma"/>
              </a:rPr>
              <a:t>social</a:t>
            </a:r>
            <a:r>
              <a:rPr sz="1800" b="0" spc="-95" dirty="0">
                <a:latin typeface="Tahoma"/>
                <a:cs typeface="Tahoma"/>
              </a:rPr>
              <a:t> </a:t>
            </a:r>
            <a:r>
              <a:rPr sz="1800" b="0" spc="180" dirty="0">
                <a:latin typeface="Tahoma"/>
                <a:cs typeface="Tahoma"/>
              </a:rPr>
              <a:t>media </a:t>
            </a:r>
            <a:r>
              <a:rPr sz="1800" b="0" spc="185" dirty="0">
                <a:latin typeface="Tahoma"/>
                <a:cs typeface="Tahoma"/>
              </a:rPr>
              <a:t> </a:t>
            </a:r>
            <a:r>
              <a:rPr sz="1800" b="0" spc="70" dirty="0">
                <a:latin typeface="Tahoma"/>
                <a:cs typeface="Tahoma"/>
              </a:rPr>
              <a:t>players, </a:t>
            </a:r>
            <a:r>
              <a:rPr sz="1800" b="0" spc="114" dirty="0">
                <a:latin typeface="Tahoma"/>
                <a:cs typeface="Tahoma"/>
              </a:rPr>
              <a:t>advertising </a:t>
            </a:r>
            <a:r>
              <a:rPr sz="1800" b="0" spc="140" dirty="0">
                <a:latin typeface="Tahoma"/>
                <a:cs typeface="Tahoma"/>
              </a:rPr>
              <a:t>in </a:t>
            </a:r>
            <a:r>
              <a:rPr sz="1800" b="0" spc="145" dirty="0">
                <a:latin typeface="Tahoma"/>
                <a:cs typeface="Tahoma"/>
              </a:rPr>
              <a:t>the </a:t>
            </a:r>
            <a:r>
              <a:rPr sz="1800" b="0" spc="114" dirty="0">
                <a:latin typeface="Tahoma"/>
                <a:cs typeface="Tahoma"/>
              </a:rPr>
              <a:t>fashion business </a:t>
            </a:r>
            <a:r>
              <a:rPr sz="1800" b="0" spc="200" dirty="0">
                <a:latin typeface="Tahoma"/>
                <a:cs typeface="Tahoma"/>
              </a:rPr>
              <a:t>now </a:t>
            </a:r>
            <a:r>
              <a:rPr sz="1800" b="0" spc="114" dirty="0">
                <a:latin typeface="Tahoma"/>
                <a:cs typeface="Tahoma"/>
              </a:rPr>
              <a:t>has </a:t>
            </a:r>
            <a:r>
              <a:rPr sz="1800" b="0" spc="120" dirty="0">
                <a:latin typeface="Tahoma"/>
                <a:cs typeface="Tahoma"/>
              </a:rPr>
              <a:t> </a:t>
            </a:r>
            <a:r>
              <a:rPr sz="1800" b="0" spc="155" dirty="0">
                <a:latin typeface="Tahoma"/>
                <a:cs typeface="Tahoma"/>
              </a:rPr>
              <a:t>numerous</a:t>
            </a:r>
            <a:r>
              <a:rPr sz="1800" b="0" spc="-105" dirty="0">
                <a:latin typeface="Tahoma"/>
                <a:cs typeface="Tahoma"/>
              </a:rPr>
              <a:t> </a:t>
            </a:r>
            <a:r>
              <a:rPr sz="1800" b="0" spc="80" dirty="0">
                <a:latin typeface="Tahoma"/>
                <a:cs typeface="Tahoma"/>
              </a:rPr>
              <a:t>degrees.</a:t>
            </a:r>
            <a:endParaRPr sz="1800">
              <a:latin typeface="Tahoma"/>
              <a:cs typeface="Tahoma"/>
            </a:endParaRPr>
          </a:p>
          <a:p>
            <a:pPr>
              <a:lnSpc>
                <a:spcPct val="100000"/>
              </a:lnSpc>
              <a:spcBef>
                <a:spcPts val="30"/>
              </a:spcBef>
            </a:pPr>
            <a:endParaRPr sz="2350">
              <a:latin typeface="Tahoma"/>
              <a:cs typeface="Tahoma"/>
            </a:endParaRPr>
          </a:p>
          <a:p>
            <a:pPr marL="12700">
              <a:lnSpc>
                <a:spcPct val="100000"/>
              </a:lnSpc>
            </a:pPr>
            <a:r>
              <a:rPr spc="-409" dirty="0"/>
              <a:t>S</a:t>
            </a:r>
            <a:r>
              <a:rPr spc="-235" dirty="0"/>
              <a:t>o</a:t>
            </a:r>
            <a:r>
              <a:rPr spc="-265" dirty="0"/>
              <a:t>c</a:t>
            </a:r>
            <a:r>
              <a:rPr spc="-114" dirty="0"/>
              <a:t>i</a:t>
            </a:r>
            <a:r>
              <a:rPr spc="-175" dirty="0"/>
              <a:t>a</a:t>
            </a:r>
            <a:r>
              <a:rPr spc="-25" dirty="0"/>
              <a:t>l</a:t>
            </a:r>
            <a:r>
              <a:rPr spc="-165" dirty="0"/>
              <a:t> </a:t>
            </a:r>
            <a:r>
              <a:rPr spc="-409" dirty="0"/>
              <a:t>S</a:t>
            </a:r>
            <a:r>
              <a:rPr spc="-165" dirty="0"/>
              <a:t>e</a:t>
            </a:r>
            <a:r>
              <a:rPr spc="-265" dirty="0"/>
              <a:t>c</a:t>
            </a:r>
            <a:r>
              <a:rPr spc="35" dirty="0"/>
              <a:t>t</a:t>
            </a:r>
            <a:r>
              <a:rPr spc="-235" dirty="0"/>
              <a:t>o</a:t>
            </a:r>
            <a:r>
              <a:rPr spc="-20" dirty="0"/>
              <a:t>r</a:t>
            </a:r>
            <a:r>
              <a:rPr spc="-380" dirty="0"/>
              <a:t>s</a:t>
            </a:r>
          </a:p>
          <a:p>
            <a:pPr marL="21590" marR="5080">
              <a:lnSpc>
                <a:spcPct val="114599"/>
              </a:lnSpc>
              <a:spcBef>
                <a:spcPts val="575"/>
              </a:spcBef>
            </a:pPr>
            <a:r>
              <a:rPr sz="1800" b="0" spc="100" dirty="0">
                <a:latin typeface="Tahoma"/>
                <a:cs typeface="Tahoma"/>
              </a:rPr>
              <a:t>Brazil's</a:t>
            </a:r>
            <a:r>
              <a:rPr sz="1800" b="0" spc="-100" dirty="0">
                <a:latin typeface="Tahoma"/>
                <a:cs typeface="Tahoma"/>
              </a:rPr>
              <a:t> </a:t>
            </a:r>
            <a:r>
              <a:rPr sz="1800" b="0" spc="100" dirty="0">
                <a:latin typeface="Tahoma"/>
                <a:cs typeface="Tahoma"/>
              </a:rPr>
              <a:t>average</a:t>
            </a:r>
            <a:r>
              <a:rPr sz="1800" b="0" spc="-100" dirty="0">
                <a:latin typeface="Tahoma"/>
                <a:cs typeface="Tahoma"/>
              </a:rPr>
              <a:t> </a:t>
            </a:r>
            <a:r>
              <a:rPr sz="1800" b="0" spc="114" dirty="0">
                <a:latin typeface="Tahoma"/>
                <a:cs typeface="Tahoma"/>
              </a:rPr>
              <a:t>social</a:t>
            </a:r>
            <a:r>
              <a:rPr sz="1800" b="0" spc="-100" dirty="0">
                <a:latin typeface="Tahoma"/>
                <a:cs typeface="Tahoma"/>
              </a:rPr>
              <a:t> </a:t>
            </a:r>
            <a:r>
              <a:rPr sz="1800" b="0" spc="155" dirty="0">
                <a:latin typeface="Tahoma"/>
                <a:cs typeface="Tahoma"/>
              </a:rPr>
              <a:t>mobility</a:t>
            </a:r>
            <a:r>
              <a:rPr sz="1800" b="0" spc="-100" dirty="0">
                <a:latin typeface="Tahoma"/>
                <a:cs typeface="Tahoma"/>
              </a:rPr>
              <a:t> </a:t>
            </a:r>
            <a:r>
              <a:rPr sz="1800" b="0" spc="105" dirty="0">
                <a:latin typeface="Tahoma"/>
                <a:cs typeface="Tahoma"/>
              </a:rPr>
              <a:t>score</a:t>
            </a:r>
            <a:r>
              <a:rPr sz="1800" b="0" spc="-100" dirty="0">
                <a:latin typeface="Tahoma"/>
                <a:cs typeface="Tahoma"/>
              </a:rPr>
              <a:t> </a:t>
            </a:r>
            <a:r>
              <a:rPr sz="1800" b="0" spc="140" dirty="0">
                <a:latin typeface="Tahoma"/>
                <a:cs typeface="Tahoma"/>
              </a:rPr>
              <a:t>in</a:t>
            </a:r>
            <a:r>
              <a:rPr sz="1800" b="0" spc="-100" dirty="0">
                <a:latin typeface="Tahoma"/>
                <a:cs typeface="Tahoma"/>
              </a:rPr>
              <a:t> </a:t>
            </a:r>
            <a:r>
              <a:rPr sz="1800" b="0" spc="165" dirty="0">
                <a:latin typeface="Tahoma"/>
                <a:cs typeface="Tahoma"/>
              </a:rPr>
              <a:t>2020</a:t>
            </a:r>
            <a:r>
              <a:rPr sz="1800" b="0" spc="-100" dirty="0">
                <a:latin typeface="Tahoma"/>
                <a:cs typeface="Tahoma"/>
              </a:rPr>
              <a:t> </a:t>
            </a:r>
            <a:r>
              <a:rPr sz="1800" b="0" spc="140" dirty="0">
                <a:latin typeface="Tahoma"/>
                <a:cs typeface="Tahoma"/>
              </a:rPr>
              <a:t>was</a:t>
            </a:r>
            <a:r>
              <a:rPr sz="1800" b="0" spc="-100" dirty="0">
                <a:latin typeface="Tahoma"/>
                <a:cs typeface="Tahoma"/>
              </a:rPr>
              <a:t> </a:t>
            </a:r>
            <a:r>
              <a:rPr sz="1800" b="0" spc="-80" dirty="0">
                <a:latin typeface="Tahoma"/>
                <a:cs typeface="Tahoma"/>
              </a:rPr>
              <a:t>52.1</a:t>
            </a:r>
            <a:r>
              <a:rPr sz="1800" b="0" spc="-100" dirty="0">
                <a:latin typeface="Tahoma"/>
                <a:cs typeface="Tahoma"/>
              </a:rPr>
              <a:t> </a:t>
            </a:r>
            <a:r>
              <a:rPr sz="1800" b="0" spc="150" dirty="0">
                <a:latin typeface="Tahoma"/>
                <a:cs typeface="Tahoma"/>
              </a:rPr>
              <a:t>out </a:t>
            </a:r>
            <a:r>
              <a:rPr sz="1800" b="0" spc="155" dirty="0">
                <a:latin typeface="Tahoma"/>
                <a:cs typeface="Tahoma"/>
              </a:rPr>
              <a:t> </a:t>
            </a:r>
            <a:r>
              <a:rPr sz="1800" b="0" spc="95" dirty="0">
                <a:latin typeface="Tahoma"/>
                <a:cs typeface="Tahoma"/>
              </a:rPr>
              <a:t>of</a:t>
            </a:r>
            <a:r>
              <a:rPr sz="1800" b="0" spc="-100" dirty="0">
                <a:latin typeface="Tahoma"/>
                <a:cs typeface="Tahoma"/>
              </a:rPr>
              <a:t> </a:t>
            </a:r>
            <a:r>
              <a:rPr sz="1800" b="0" spc="110" dirty="0">
                <a:latin typeface="Tahoma"/>
                <a:cs typeface="Tahoma"/>
              </a:rPr>
              <a:t>a</a:t>
            </a:r>
            <a:r>
              <a:rPr sz="1800" b="0" spc="-100" dirty="0">
                <a:latin typeface="Tahoma"/>
                <a:cs typeface="Tahoma"/>
              </a:rPr>
              <a:t> </a:t>
            </a:r>
            <a:r>
              <a:rPr sz="1800" b="0" spc="125" dirty="0">
                <a:latin typeface="Tahoma"/>
                <a:cs typeface="Tahoma"/>
              </a:rPr>
              <a:t>possible</a:t>
            </a:r>
            <a:r>
              <a:rPr sz="1800" b="0" spc="-95" dirty="0">
                <a:latin typeface="Tahoma"/>
                <a:cs typeface="Tahoma"/>
              </a:rPr>
              <a:t> </a:t>
            </a:r>
            <a:r>
              <a:rPr sz="1800" b="0" spc="75" dirty="0">
                <a:latin typeface="Tahoma"/>
                <a:cs typeface="Tahoma"/>
              </a:rPr>
              <a:t>100</a:t>
            </a:r>
            <a:r>
              <a:rPr sz="1800" b="0" spc="-100" dirty="0">
                <a:latin typeface="Tahoma"/>
                <a:cs typeface="Tahoma"/>
              </a:rPr>
              <a:t> </a:t>
            </a:r>
            <a:r>
              <a:rPr sz="1800" b="0" spc="95" dirty="0">
                <a:latin typeface="Tahoma"/>
                <a:cs typeface="Tahoma"/>
              </a:rPr>
              <a:t>points.</a:t>
            </a:r>
            <a:r>
              <a:rPr sz="1800" b="0" spc="-95" dirty="0">
                <a:latin typeface="Tahoma"/>
                <a:cs typeface="Tahoma"/>
              </a:rPr>
              <a:t> </a:t>
            </a:r>
            <a:r>
              <a:rPr sz="1800" b="0" spc="125" dirty="0">
                <a:latin typeface="Tahoma"/>
                <a:cs typeface="Tahoma"/>
              </a:rPr>
              <a:t>Brazil</a:t>
            </a:r>
            <a:r>
              <a:rPr sz="1800" b="0" spc="-100" dirty="0">
                <a:latin typeface="Tahoma"/>
                <a:cs typeface="Tahoma"/>
              </a:rPr>
              <a:t> </a:t>
            </a:r>
            <a:r>
              <a:rPr sz="1800" b="0" spc="150" dirty="0">
                <a:latin typeface="Tahoma"/>
                <a:cs typeface="Tahoma"/>
              </a:rPr>
              <a:t>performed</a:t>
            </a:r>
            <a:r>
              <a:rPr sz="1800" b="0" spc="-95" dirty="0">
                <a:latin typeface="Tahoma"/>
                <a:cs typeface="Tahoma"/>
              </a:rPr>
              <a:t> </a:t>
            </a:r>
            <a:r>
              <a:rPr sz="1800" b="0" spc="125" dirty="0">
                <a:latin typeface="Tahoma"/>
                <a:cs typeface="Tahoma"/>
              </a:rPr>
              <a:t>best</a:t>
            </a:r>
            <a:r>
              <a:rPr sz="1800" b="0" spc="-100" dirty="0">
                <a:latin typeface="Tahoma"/>
                <a:cs typeface="Tahoma"/>
              </a:rPr>
              <a:t> </a:t>
            </a:r>
            <a:r>
              <a:rPr sz="1800" b="0" spc="140" dirty="0">
                <a:latin typeface="Tahoma"/>
                <a:cs typeface="Tahoma"/>
              </a:rPr>
              <a:t>in</a:t>
            </a:r>
            <a:r>
              <a:rPr sz="1800" b="0" spc="-95" dirty="0">
                <a:latin typeface="Tahoma"/>
                <a:cs typeface="Tahoma"/>
              </a:rPr>
              <a:t> </a:t>
            </a:r>
            <a:r>
              <a:rPr sz="1800" b="0" spc="145" dirty="0">
                <a:latin typeface="Tahoma"/>
                <a:cs typeface="Tahoma"/>
              </a:rPr>
              <a:t>the</a:t>
            </a:r>
            <a:r>
              <a:rPr sz="1800" b="0" spc="-100" dirty="0">
                <a:latin typeface="Tahoma"/>
                <a:cs typeface="Tahoma"/>
              </a:rPr>
              <a:t> </a:t>
            </a:r>
            <a:r>
              <a:rPr sz="1800" b="0" spc="95" dirty="0">
                <a:latin typeface="Tahoma"/>
                <a:cs typeface="Tahoma"/>
              </a:rPr>
              <a:t>area </a:t>
            </a:r>
            <a:r>
              <a:rPr sz="1800" b="0" spc="100" dirty="0">
                <a:latin typeface="Tahoma"/>
                <a:cs typeface="Tahoma"/>
              </a:rPr>
              <a:t> </a:t>
            </a:r>
            <a:r>
              <a:rPr sz="1800" b="0" spc="95" dirty="0">
                <a:latin typeface="Tahoma"/>
                <a:cs typeface="Tahoma"/>
              </a:rPr>
              <a:t>of </a:t>
            </a:r>
            <a:r>
              <a:rPr sz="1800" b="0" spc="140" dirty="0">
                <a:latin typeface="Tahoma"/>
                <a:cs typeface="Tahoma"/>
              </a:rPr>
              <a:t>technology </a:t>
            </a:r>
            <a:r>
              <a:rPr sz="1800" b="0" spc="70" dirty="0">
                <a:latin typeface="Tahoma"/>
                <a:cs typeface="Tahoma"/>
              </a:rPr>
              <a:t>access, </a:t>
            </a:r>
            <a:r>
              <a:rPr sz="1800" b="0" spc="130" dirty="0">
                <a:latin typeface="Tahoma"/>
                <a:cs typeface="Tahoma"/>
              </a:rPr>
              <a:t>earning </a:t>
            </a:r>
            <a:r>
              <a:rPr sz="1800" b="0" spc="35" dirty="0">
                <a:latin typeface="Tahoma"/>
                <a:cs typeface="Tahoma"/>
              </a:rPr>
              <a:t>67.8 </a:t>
            </a:r>
            <a:r>
              <a:rPr sz="1800" b="0" spc="135" dirty="0">
                <a:latin typeface="Tahoma"/>
                <a:cs typeface="Tahoma"/>
              </a:rPr>
              <a:t>points </a:t>
            </a:r>
            <a:r>
              <a:rPr sz="1800" b="0" spc="150" dirty="0">
                <a:latin typeface="Tahoma"/>
                <a:cs typeface="Tahoma"/>
              </a:rPr>
              <a:t>out </a:t>
            </a:r>
            <a:r>
              <a:rPr sz="1800" b="0" spc="95" dirty="0">
                <a:latin typeface="Tahoma"/>
                <a:cs typeface="Tahoma"/>
              </a:rPr>
              <a:t>of </a:t>
            </a:r>
            <a:r>
              <a:rPr sz="1800" b="0" spc="15" dirty="0">
                <a:latin typeface="Tahoma"/>
                <a:cs typeface="Tahoma"/>
              </a:rPr>
              <a:t>100, </a:t>
            </a:r>
            <a:r>
              <a:rPr sz="1800" b="0" spc="20" dirty="0">
                <a:latin typeface="Tahoma"/>
                <a:cs typeface="Tahoma"/>
              </a:rPr>
              <a:t> </a:t>
            </a:r>
            <a:r>
              <a:rPr sz="1800" b="0" spc="145" dirty="0">
                <a:latin typeface="Tahoma"/>
                <a:cs typeface="Tahoma"/>
              </a:rPr>
              <a:t>followed </a:t>
            </a:r>
            <a:r>
              <a:rPr sz="1800" b="0" spc="140" dirty="0">
                <a:latin typeface="Tahoma"/>
                <a:cs typeface="Tahoma"/>
              </a:rPr>
              <a:t>by </a:t>
            </a:r>
            <a:r>
              <a:rPr sz="1800" b="0" spc="145" dirty="0">
                <a:latin typeface="Tahoma"/>
                <a:cs typeface="Tahoma"/>
              </a:rPr>
              <a:t>the health </a:t>
            </a:r>
            <a:r>
              <a:rPr sz="1800" b="0" spc="110" dirty="0">
                <a:latin typeface="Tahoma"/>
                <a:cs typeface="Tahoma"/>
              </a:rPr>
              <a:t>sector </a:t>
            </a:r>
            <a:r>
              <a:rPr sz="1800" b="0" spc="175" dirty="0">
                <a:latin typeface="Tahoma"/>
                <a:cs typeface="Tahoma"/>
              </a:rPr>
              <a:t>with </a:t>
            </a:r>
            <a:r>
              <a:rPr sz="1800" b="0" spc="100" dirty="0">
                <a:latin typeface="Tahoma"/>
                <a:cs typeface="Tahoma"/>
              </a:rPr>
              <a:t>62 </a:t>
            </a:r>
            <a:r>
              <a:rPr sz="1800" b="0" spc="135" dirty="0">
                <a:latin typeface="Tahoma"/>
                <a:cs typeface="Tahoma"/>
              </a:rPr>
              <a:t>points </a:t>
            </a:r>
            <a:r>
              <a:rPr sz="1800" b="0" spc="175" dirty="0">
                <a:latin typeface="Tahoma"/>
                <a:cs typeface="Tahoma"/>
              </a:rPr>
              <a:t>and </a:t>
            </a:r>
            <a:r>
              <a:rPr sz="1800" b="0" spc="180" dirty="0">
                <a:latin typeface="Tahoma"/>
                <a:cs typeface="Tahoma"/>
              </a:rPr>
              <a:t> </a:t>
            </a:r>
            <a:r>
              <a:rPr sz="1800" b="0" spc="150" dirty="0">
                <a:latin typeface="Tahoma"/>
                <a:cs typeface="Tahoma"/>
              </a:rPr>
              <a:t>education</a:t>
            </a:r>
            <a:r>
              <a:rPr sz="1800" b="0" spc="-95" dirty="0">
                <a:latin typeface="Tahoma"/>
                <a:cs typeface="Tahoma"/>
              </a:rPr>
              <a:t> </a:t>
            </a:r>
            <a:r>
              <a:rPr sz="1800" b="0" spc="110" dirty="0">
                <a:latin typeface="Tahoma"/>
                <a:cs typeface="Tahoma"/>
              </a:rPr>
              <a:t>access</a:t>
            </a:r>
            <a:r>
              <a:rPr sz="1800" b="0" spc="-95" dirty="0">
                <a:latin typeface="Tahoma"/>
                <a:cs typeface="Tahoma"/>
              </a:rPr>
              <a:t> </a:t>
            </a:r>
            <a:r>
              <a:rPr sz="1800" b="0" spc="175" dirty="0">
                <a:latin typeface="Tahoma"/>
                <a:cs typeface="Tahoma"/>
              </a:rPr>
              <a:t>with</a:t>
            </a:r>
            <a:r>
              <a:rPr sz="1800" b="0" spc="-95" dirty="0">
                <a:latin typeface="Tahoma"/>
                <a:cs typeface="Tahoma"/>
              </a:rPr>
              <a:t> </a:t>
            </a:r>
            <a:r>
              <a:rPr sz="1800" b="0" spc="15" dirty="0">
                <a:latin typeface="Tahoma"/>
                <a:cs typeface="Tahoma"/>
              </a:rPr>
              <a:t>54.2</a:t>
            </a:r>
            <a:r>
              <a:rPr sz="1800" b="0" spc="-95" dirty="0">
                <a:latin typeface="Tahoma"/>
                <a:cs typeface="Tahoma"/>
              </a:rPr>
              <a:t> </a:t>
            </a:r>
            <a:r>
              <a:rPr sz="1800" b="0" spc="135" dirty="0">
                <a:latin typeface="Tahoma"/>
                <a:cs typeface="Tahoma"/>
              </a:rPr>
              <a:t>points</a:t>
            </a:r>
            <a:r>
              <a:rPr sz="1800" b="0" spc="-90" dirty="0">
                <a:latin typeface="Tahoma"/>
                <a:cs typeface="Tahoma"/>
              </a:rPr>
              <a:t> </a:t>
            </a:r>
            <a:r>
              <a:rPr sz="1800" b="0" spc="90" dirty="0">
                <a:latin typeface="Tahoma"/>
                <a:cs typeface="Tahoma"/>
              </a:rPr>
              <a:t>(Social</a:t>
            </a:r>
            <a:r>
              <a:rPr sz="1800" b="0" spc="-95" dirty="0">
                <a:latin typeface="Tahoma"/>
                <a:cs typeface="Tahoma"/>
              </a:rPr>
              <a:t> </a:t>
            </a:r>
            <a:r>
              <a:rPr sz="1800" b="0" spc="145" dirty="0">
                <a:latin typeface="Tahoma"/>
                <a:cs typeface="Tahoma"/>
              </a:rPr>
              <a:t>Mobility</a:t>
            </a:r>
            <a:r>
              <a:rPr sz="1800" b="0" spc="-95" dirty="0">
                <a:latin typeface="Tahoma"/>
                <a:cs typeface="Tahoma"/>
              </a:rPr>
              <a:t> </a:t>
            </a:r>
            <a:r>
              <a:rPr sz="1800" b="0" spc="100" dirty="0">
                <a:latin typeface="Tahoma"/>
                <a:cs typeface="Tahoma"/>
              </a:rPr>
              <a:t>Index</a:t>
            </a:r>
            <a:r>
              <a:rPr sz="1800" b="0" spc="-95" dirty="0">
                <a:latin typeface="Tahoma"/>
                <a:cs typeface="Tahoma"/>
              </a:rPr>
              <a:t> </a:t>
            </a:r>
            <a:r>
              <a:rPr sz="1800" b="0" spc="140" dirty="0">
                <a:latin typeface="Tahoma"/>
                <a:cs typeface="Tahoma"/>
              </a:rPr>
              <a:t>in </a:t>
            </a:r>
            <a:r>
              <a:rPr sz="1800" b="0" spc="-545" dirty="0">
                <a:latin typeface="Tahoma"/>
                <a:cs typeface="Tahoma"/>
              </a:rPr>
              <a:t> </a:t>
            </a:r>
            <a:r>
              <a:rPr sz="1800" b="0" spc="125" dirty="0">
                <a:latin typeface="Tahoma"/>
                <a:cs typeface="Tahoma"/>
              </a:rPr>
              <a:t>Brazil</a:t>
            </a:r>
            <a:r>
              <a:rPr sz="1800" b="0" spc="-105" dirty="0">
                <a:latin typeface="Tahoma"/>
                <a:cs typeface="Tahoma"/>
              </a:rPr>
              <a:t> </a:t>
            </a:r>
            <a:r>
              <a:rPr sz="1800" b="0" spc="140" dirty="0">
                <a:latin typeface="Tahoma"/>
                <a:cs typeface="Tahoma"/>
              </a:rPr>
              <a:t>by</a:t>
            </a:r>
            <a:r>
              <a:rPr sz="1800" b="0" spc="-100" dirty="0">
                <a:latin typeface="Tahoma"/>
                <a:cs typeface="Tahoma"/>
              </a:rPr>
              <a:t> </a:t>
            </a:r>
            <a:r>
              <a:rPr sz="1800" b="0" spc="130" dirty="0">
                <a:latin typeface="Tahoma"/>
                <a:cs typeface="Tahoma"/>
              </a:rPr>
              <a:t>Area</a:t>
            </a:r>
            <a:r>
              <a:rPr sz="1800" b="0" spc="-100" dirty="0">
                <a:latin typeface="Tahoma"/>
                <a:cs typeface="Tahoma"/>
              </a:rPr>
              <a:t> </a:t>
            </a:r>
            <a:r>
              <a:rPr sz="1800" b="0" spc="100" dirty="0">
                <a:latin typeface="Tahoma"/>
                <a:cs typeface="Tahoma"/>
              </a:rPr>
              <a:t>2020,</a:t>
            </a:r>
            <a:r>
              <a:rPr sz="1800" b="0" spc="-100" dirty="0">
                <a:latin typeface="Tahoma"/>
                <a:cs typeface="Tahoma"/>
              </a:rPr>
              <a:t> </a:t>
            </a:r>
            <a:r>
              <a:rPr sz="1800" b="0" spc="-20" dirty="0">
                <a:latin typeface="Tahoma"/>
                <a:cs typeface="Tahoma"/>
              </a:rPr>
              <a:t>n.d.).</a:t>
            </a:r>
            <a:endParaRPr sz="1800">
              <a:latin typeface="Tahoma"/>
              <a:cs typeface="Tahoma"/>
            </a:endParaRPr>
          </a:p>
        </p:txBody>
      </p:sp>
      <p:sp>
        <p:nvSpPr>
          <p:cNvPr id="5" name="object 5"/>
          <p:cNvSpPr/>
          <p:nvPr/>
        </p:nvSpPr>
        <p:spPr>
          <a:xfrm>
            <a:off x="1028687" y="11"/>
            <a:ext cx="371475" cy="8984615"/>
          </a:xfrm>
          <a:custGeom>
            <a:avLst/>
            <a:gdLst/>
            <a:ahLst/>
            <a:cxnLst/>
            <a:rect l="l" t="t" r="r" b="b"/>
            <a:pathLst>
              <a:path w="371475" h="8984615">
                <a:moveTo>
                  <a:pt x="371475" y="2336190"/>
                </a:moveTo>
                <a:lnTo>
                  <a:pt x="226301" y="2336190"/>
                </a:lnTo>
                <a:lnTo>
                  <a:pt x="226301" y="0"/>
                </a:lnTo>
                <a:lnTo>
                  <a:pt x="140576" y="0"/>
                </a:lnTo>
                <a:lnTo>
                  <a:pt x="140576" y="2336190"/>
                </a:lnTo>
                <a:lnTo>
                  <a:pt x="0" y="2336190"/>
                </a:lnTo>
                <a:lnTo>
                  <a:pt x="0" y="2707665"/>
                </a:lnTo>
                <a:lnTo>
                  <a:pt x="140576" y="2707665"/>
                </a:lnTo>
                <a:lnTo>
                  <a:pt x="140576" y="5474640"/>
                </a:lnTo>
                <a:lnTo>
                  <a:pt x="0" y="5474640"/>
                </a:lnTo>
                <a:lnTo>
                  <a:pt x="0" y="5846115"/>
                </a:lnTo>
                <a:lnTo>
                  <a:pt x="140576" y="5846115"/>
                </a:lnTo>
                <a:lnTo>
                  <a:pt x="140576" y="8613076"/>
                </a:lnTo>
                <a:lnTo>
                  <a:pt x="0" y="8613076"/>
                </a:lnTo>
                <a:lnTo>
                  <a:pt x="0" y="8984551"/>
                </a:lnTo>
                <a:lnTo>
                  <a:pt x="371475" y="8984551"/>
                </a:lnTo>
                <a:lnTo>
                  <a:pt x="371475" y="8613076"/>
                </a:lnTo>
                <a:lnTo>
                  <a:pt x="226301" y="8613076"/>
                </a:lnTo>
                <a:lnTo>
                  <a:pt x="226301" y="5846115"/>
                </a:lnTo>
                <a:lnTo>
                  <a:pt x="371475" y="5846115"/>
                </a:lnTo>
                <a:lnTo>
                  <a:pt x="371475" y="5474640"/>
                </a:lnTo>
                <a:lnTo>
                  <a:pt x="226301" y="5474640"/>
                </a:lnTo>
                <a:lnTo>
                  <a:pt x="226301" y="2707665"/>
                </a:lnTo>
                <a:lnTo>
                  <a:pt x="371475" y="2707665"/>
                </a:lnTo>
                <a:lnTo>
                  <a:pt x="371475" y="2336190"/>
                </a:lnTo>
                <a:close/>
              </a:path>
            </a:pathLst>
          </a:custGeom>
          <a:solidFill>
            <a:srgbClr val="C15840"/>
          </a:solidFill>
        </p:spPr>
        <p:txBody>
          <a:bodyPr wrap="square" lIns="0" tIns="0" rIns="0" bIns="0" rtlCol="0"/>
          <a:lstStyle/>
          <a:p>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1"/>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ECD9D3"/>
          </a:solidFill>
        </p:spPr>
        <p:txBody>
          <a:bodyPr wrap="square" lIns="0" tIns="0" rIns="0" bIns="0" rtlCol="0"/>
          <a:lstStyle/>
          <a:p>
            <a:endParaRPr/>
          </a:p>
        </p:txBody>
      </p:sp>
      <p:grpSp>
        <p:nvGrpSpPr>
          <p:cNvPr id="3" name="object 3"/>
          <p:cNvGrpSpPr/>
          <p:nvPr/>
        </p:nvGrpSpPr>
        <p:grpSpPr>
          <a:xfrm>
            <a:off x="0" y="1"/>
            <a:ext cx="18288000" cy="5143500"/>
            <a:chOff x="0" y="1"/>
            <a:chExt cx="18288000" cy="5143500"/>
          </a:xfrm>
        </p:grpSpPr>
        <p:pic>
          <p:nvPicPr>
            <p:cNvPr id="4" name="object 4"/>
            <p:cNvPicPr/>
            <p:nvPr/>
          </p:nvPicPr>
          <p:blipFill>
            <a:blip r:embed="rId3" cstate="print"/>
            <a:stretch>
              <a:fillRect/>
            </a:stretch>
          </p:blipFill>
          <p:spPr>
            <a:xfrm>
              <a:off x="0" y="1"/>
              <a:ext cx="18287999" cy="5143499"/>
            </a:xfrm>
            <a:prstGeom prst="rect">
              <a:avLst/>
            </a:prstGeom>
          </p:spPr>
        </p:pic>
        <p:sp>
          <p:nvSpPr>
            <p:cNvPr id="5" name="object 5"/>
            <p:cNvSpPr/>
            <p:nvPr/>
          </p:nvSpPr>
          <p:spPr>
            <a:xfrm>
              <a:off x="16981072" y="1023939"/>
              <a:ext cx="1305560" cy="0"/>
            </a:xfrm>
            <a:custGeom>
              <a:avLst/>
              <a:gdLst/>
              <a:ahLst/>
              <a:cxnLst/>
              <a:rect l="l" t="t" r="r" b="b"/>
              <a:pathLst>
                <a:path w="1305559">
                  <a:moveTo>
                    <a:pt x="0" y="0"/>
                  </a:moveTo>
                  <a:lnTo>
                    <a:pt x="1304991" y="0"/>
                  </a:lnTo>
                </a:path>
              </a:pathLst>
            </a:custGeom>
            <a:ln w="9524">
              <a:solidFill>
                <a:srgbClr val="ECD9D3"/>
              </a:solidFill>
            </a:ln>
          </p:spPr>
          <p:txBody>
            <a:bodyPr wrap="square" lIns="0" tIns="0" rIns="0" bIns="0" rtlCol="0"/>
            <a:lstStyle/>
            <a:p>
              <a:endParaRPr/>
            </a:p>
          </p:txBody>
        </p:sp>
      </p:grpSp>
      <p:sp>
        <p:nvSpPr>
          <p:cNvPr id="6" name="object 6"/>
          <p:cNvSpPr txBox="1">
            <a:spLocks noGrp="1"/>
          </p:cNvSpPr>
          <p:nvPr>
            <p:ph type="title"/>
          </p:nvPr>
        </p:nvSpPr>
        <p:spPr>
          <a:xfrm>
            <a:off x="1772792" y="1338796"/>
            <a:ext cx="10377170" cy="1258570"/>
          </a:xfrm>
          <a:prstGeom prst="rect">
            <a:avLst/>
          </a:prstGeom>
        </p:spPr>
        <p:txBody>
          <a:bodyPr vert="horz" wrap="square" lIns="0" tIns="11430" rIns="0" bIns="0" rtlCol="0">
            <a:spAutoFit/>
          </a:bodyPr>
          <a:lstStyle/>
          <a:p>
            <a:pPr marL="12700">
              <a:lnSpc>
                <a:spcPct val="100000"/>
              </a:lnSpc>
              <a:spcBef>
                <a:spcPts val="90"/>
              </a:spcBef>
            </a:pPr>
            <a:r>
              <a:rPr sz="8100" spc="-175" dirty="0">
                <a:solidFill>
                  <a:srgbClr val="FFFFFF"/>
                </a:solidFill>
                <a:latin typeface="Verdana"/>
                <a:cs typeface="Verdana"/>
              </a:rPr>
              <a:t>Recommendations</a:t>
            </a:r>
            <a:endParaRPr sz="8100">
              <a:latin typeface="Verdana"/>
              <a:cs typeface="Verdana"/>
            </a:endParaRPr>
          </a:p>
        </p:txBody>
      </p:sp>
      <p:sp>
        <p:nvSpPr>
          <p:cNvPr id="7" name="object 7"/>
          <p:cNvSpPr/>
          <p:nvPr/>
        </p:nvSpPr>
        <p:spPr>
          <a:xfrm>
            <a:off x="1785492" y="6333769"/>
            <a:ext cx="352425" cy="352425"/>
          </a:xfrm>
          <a:custGeom>
            <a:avLst/>
            <a:gdLst/>
            <a:ahLst/>
            <a:cxnLst/>
            <a:rect l="l" t="t" r="r" b="b"/>
            <a:pathLst>
              <a:path w="352425" h="352425">
                <a:moveTo>
                  <a:pt x="352424" y="352424"/>
                </a:moveTo>
                <a:lnTo>
                  <a:pt x="0" y="352424"/>
                </a:lnTo>
                <a:lnTo>
                  <a:pt x="0" y="0"/>
                </a:lnTo>
                <a:lnTo>
                  <a:pt x="352424" y="0"/>
                </a:lnTo>
                <a:lnTo>
                  <a:pt x="352424" y="352424"/>
                </a:lnTo>
                <a:close/>
              </a:path>
            </a:pathLst>
          </a:custGeom>
          <a:solidFill>
            <a:srgbClr val="C15840"/>
          </a:solidFill>
        </p:spPr>
        <p:txBody>
          <a:bodyPr wrap="square" lIns="0" tIns="0" rIns="0" bIns="0" rtlCol="0"/>
          <a:lstStyle/>
          <a:p>
            <a:endParaRPr/>
          </a:p>
        </p:txBody>
      </p:sp>
      <p:sp>
        <p:nvSpPr>
          <p:cNvPr id="8" name="object 8"/>
          <p:cNvSpPr txBox="1"/>
          <p:nvPr/>
        </p:nvSpPr>
        <p:spPr>
          <a:xfrm>
            <a:off x="2446837" y="6270254"/>
            <a:ext cx="13533119" cy="3549650"/>
          </a:xfrm>
          <a:prstGeom prst="rect">
            <a:avLst/>
          </a:prstGeom>
        </p:spPr>
        <p:txBody>
          <a:bodyPr vert="horz" wrap="square" lIns="0" tIns="12700" rIns="0" bIns="0" rtlCol="0">
            <a:spAutoFit/>
          </a:bodyPr>
          <a:lstStyle/>
          <a:p>
            <a:pPr marL="12700" marR="62230">
              <a:lnSpc>
                <a:spcPct val="115599"/>
              </a:lnSpc>
              <a:spcBef>
                <a:spcPts val="100"/>
              </a:spcBef>
            </a:pPr>
            <a:r>
              <a:rPr sz="2000" spc="175" dirty="0">
                <a:solidFill>
                  <a:srgbClr val="3C3C3C"/>
                </a:solidFill>
                <a:latin typeface="Tahoma"/>
                <a:cs typeface="Tahoma"/>
              </a:rPr>
              <a:t>One</a:t>
            </a:r>
            <a:r>
              <a:rPr sz="2000" spc="-105" dirty="0">
                <a:solidFill>
                  <a:srgbClr val="3C3C3C"/>
                </a:solidFill>
                <a:latin typeface="Tahoma"/>
                <a:cs typeface="Tahoma"/>
              </a:rPr>
              <a:t> </a:t>
            </a:r>
            <a:r>
              <a:rPr sz="2000" spc="100" dirty="0">
                <a:solidFill>
                  <a:srgbClr val="3C3C3C"/>
                </a:solidFill>
                <a:latin typeface="Tahoma"/>
                <a:cs typeface="Tahoma"/>
              </a:rPr>
              <a:t>of</a:t>
            </a:r>
            <a:r>
              <a:rPr sz="2000" spc="-105" dirty="0">
                <a:solidFill>
                  <a:srgbClr val="3C3C3C"/>
                </a:solidFill>
                <a:latin typeface="Tahoma"/>
                <a:cs typeface="Tahoma"/>
              </a:rPr>
              <a:t> </a:t>
            </a:r>
            <a:r>
              <a:rPr sz="2000" spc="160" dirty="0">
                <a:solidFill>
                  <a:srgbClr val="3C3C3C"/>
                </a:solidFill>
                <a:latin typeface="Tahoma"/>
                <a:cs typeface="Tahoma"/>
              </a:rPr>
              <a:t>the</a:t>
            </a:r>
            <a:r>
              <a:rPr sz="2000" spc="-105" dirty="0">
                <a:solidFill>
                  <a:srgbClr val="3C3C3C"/>
                </a:solidFill>
                <a:latin typeface="Tahoma"/>
                <a:cs typeface="Tahoma"/>
              </a:rPr>
              <a:t> </a:t>
            </a:r>
            <a:r>
              <a:rPr sz="2000" spc="135" dirty="0">
                <a:solidFill>
                  <a:srgbClr val="3C3C3C"/>
                </a:solidFill>
                <a:latin typeface="Tahoma"/>
                <a:cs typeface="Tahoma"/>
              </a:rPr>
              <a:t>Brazilian</a:t>
            </a:r>
            <a:r>
              <a:rPr sz="2000" spc="-105" dirty="0">
                <a:solidFill>
                  <a:srgbClr val="3C3C3C"/>
                </a:solidFill>
                <a:latin typeface="Tahoma"/>
                <a:cs typeface="Tahoma"/>
              </a:rPr>
              <a:t> </a:t>
            </a:r>
            <a:r>
              <a:rPr sz="2000" spc="175" dirty="0">
                <a:solidFill>
                  <a:srgbClr val="3C3C3C"/>
                </a:solidFill>
                <a:latin typeface="Tahoma"/>
                <a:cs typeface="Tahoma"/>
              </a:rPr>
              <a:t>e-commerce</a:t>
            </a:r>
            <a:r>
              <a:rPr sz="2000" spc="-105" dirty="0">
                <a:solidFill>
                  <a:srgbClr val="3C3C3C"/>
                </a:solidFill>
                <a:latin typeface="Tahoma"/>
                <a:cs typeface="Tahoma"/>
              </a:rPr>
              <a:t> </a:t>
            </a:r>
            <a:r>
              <a:rPr sz="2000" spc="155" dirty="0">
                <a:solidFill>
                  <a:srgbClr val="3C3C3C"/>
                </a:solidFill>
                <a:latin typeface="Tahoma"/>
                <a:cs typeface="Tahoma"/>
              </a:rPr>
              <a:t>segments</a:t>
            </a:r>
            <a:r>
              <a:rPr sz="2000" spc="-100" dirty="0">
                <a:solidFill>
                  <a:srgbClr val="3C3C3C"/>
                </a:solidFill>
                <a:latin typeface="Tahoma"/>
                <a:cs typeface="Tahoma"/>
              </a:rPr>
              <a:t> </a:t>
            </a:r>
            <a:r>
              <a:rPr sz="2000" spc="190" dirty="0">
                <a:solidFill>
                  <a:srgbClr val="3C3C3C"/>
                </a:solidFill>
                <a:latin typeface="Tahoma"/>
                <a:cs typeface="Tahoma"/>
              </a:rPr>
              <a:t>with</a:t>
            </a:r>
            <a:r>
              <a:rPr sz="2000" spc="-105" dirty="0">
                <a:solidFill>
                  <a:srgbClr val="3C3C3C"/>
                </a:solidFill>
                <a:latin typeface="Tahoma"/>
                <a:cs typeface="Tahoma"/>
              </a:rPr>
              <a:t> </a:t>
            </a:r>
            <a:r>
              <a:rPr sz="2000" spc="160" dirty="0">
                <a:solidFill>
                  <a:srgbClr val="3C3C3C"/>
                </a:solidFill>
                <a:latin typeface="Tahoma"/>
                <a:cs typeface="Tahoma"/>
              </a:rPr>
              <a:t>the</a:t>
            </a:r>
            <a:r>
              <a:rPr sz="2000" spc="-105" dirty="0">
                <a:solidFill>
                  <a:srgbClr val="3C3C3C"/>
                </a:solidFill>
                <a:latin typeface="Tahoma"/>
                <a:cs typeface="Tahoma"/>
              </a:rPr>
              <a:t> </a:t>
            </a:r>
            <a:r>
              <a:rPr sz="2000" spc="155" dirty="0">
                <a:solidFill>
                  <a:srgbClr val="3C3C3C"/>
                </a:solidFill>
                <a:latin typeface="Tahoma"/>
                <a:cs typeface="Tahoma"/>
              </a:rPr>
              <a:t>quickest</a:t>
            </a:r>
            <a:r>
              <a:rPr sz="2000" spc="-105" dirty="0">
                <a:solidFill>
                  <a:srgbClr val="3C3C3C"/>
                </a:solidFill>
                <a:latin typeface="Tahoma"/>
                <a:cs typeface="Tahoma"/>
              </a:rPr>
              <a:t> </a:t>
            </a:r>
            <a:r>
              <a:rPr sz="2000" spc="140" dirty="0">
                <a:solidFill>
                  <a:srgbClr val="3C3C3C"/>
                </a:solidFill>
                <a:latin typeface="Tahoma"/>
                <a:cs typeface="Tahoma"/>
              </a:rPr>
              <a:t>recent</a:t>
            </a:r>
            <a:r>
              <a:rPr sz="2000" spc="-105" dirty="0">
                <a:solidFill>
                  <a:srgbClr val="3C3C3C"/>
                </a:solidFill>
                <a:latin typeface="Tahoma"/>
                <a:cs typeface="Tahoma"/>
              </a:rPr>
              <a:t> </a:t>
            </a:r>
            <a:r>
              <a:rPr sz="2000" spc="175" dirty="0">
                <a:solidFill>
                  <a:srgbClr val="3C3C3C"/>
                </a:solidFill>
                <a:latin typeface="Tahoma"/>
                <a:cs typeface="Tahoma"/>
              </a:rPr>
              <a:t>growth</a:t>
            </a:r>
            <a:r>
              <a:rPr sz="2000" spc="-100" dirty="0">
                <a:solidFill>
                  <a:srgbClr val="3C3C3C"/>
                </a:solidFill>
                <a:latin typeface="Tahoma"/>
                <a:cs typeface="Tahoma"/>
              </a:rPr>
              <a:t> </a:t>
            </a:r>
            <a:r>
              <a:rPr sz="2000" spc="125" dirty="0">
                <a:solidFill>
                  <a:srgbClr val="3C3C3C"/>
                </a:solidFill>
                <a:latin typeface="Tahoma"/>
                <a:cs typeface="Tahoma"/>
              </a:rPr>
              <a:t>has</a:t>
            </a:r>
            <a:r>
              <a:rPr sz="2000" spc="-105" dirty="0">
                <a:solidFill>
                  <a:srgbClr val="3C3C3C"/>
                </a:solidFill>
                <a:latin typeface="Tahoma"/>
                <a:cs typeface="Tahoma"/>
              </a:rPr>
              <a:t> </a:t>
            </a:r>
            <a:r>
              <a:rPr sz="2000" spc="170" dirty="0">
                <a:solidFill>
                  <a:srgbClr val="3C3C3C"/>
                </a:solidFill>
                <a:latin typeface="Tahoma"/>
                <a:cs typeface="Tahoma"/>
              </a:rPr>
              <a:t>been</a:t>
            </a:r>
            <a:r>
              <a:rPr sz="2000" spc="-105" dirty="0">
                <a:solidFill>
                  <a:srgbClr val="3C3C3C"/>
                </a:solidFill>
                <a:latin typeface="Tahoma"/>
                <a:cs typeface="Tahoma"/>
              </a:rPr>
              <a:t> </a:t>
            </a:r>
            <a:r>
              <a:rPr sz="2000" spc="160" dirty="0">
                <a:solidFill>
                  <a:srgbClr val="3C3C3C"/>
                </a:solidFill>
                <a:latin typeface="Tahoma"/>
                <a:cs typeface="Tahoma"/>
              </a:rPr>
              <a:t>the</a:t>
            </a:r>
            <a:r>
              <a:rPr sz="2000" spc="-105" dirty="0">
                <a:solidFill>
                  <a:srgbClr val="3C3C3C"/>
                </a:solidFill>
                <a:latin typeface="Tahoma"/>
                <a:cs typeface="Tahoma"/>
              </a:rPr>
              <a:t> </a:t>
            </a:r>
            <a:r>
              <a:rPr sz="2000" spc="125" dirty="0">
                <a:solidFill>
                  <a:srgbClr val="3C3C3C"/>
                </a:solidFill>
                <a:latin typeface="Tahoma"/>
                <a:cs typeface="Tahoma"/>
              </a:rPr>
              <a:t>fashion</a:t>
            </a:r>
            <a:r>
              <a:rPr sz="2000" spc="-105" dirty="0">
                <a:solidFill>
                  <a:srgbClr val="3C3C3C"/>
                </a:solidFill>
                <a:latin typeface="Tahoma"/>
                <a:cs typeface="Tahoma"/>
              </a:rPr>
              <a:t> </a:t>
            </a:r>
            <a:r>
              <a:rPr sz="2000" spc="95" dirty="0">
                <a:solidFill>
                  <a:srgbClr val="3C3C3C"/>
                </a:solidFill>
                <a:latin typeface="Tahoma"/>
                <a:cs typeface="Tahoma"/>
              </a:rPr>
              <a:t>industry. </a:t>
            </a:r>
            <a:r>
              <a:rPr sz="2000" spc="-610" dirty="0">
                <a:solidFill>
                  <a:srgbClr val="3C3C3C"/>
                </a:solidFill>
                <a:latin typeface="Tahoma"/>
                <a:cs typeface="Tahoma"/>
              </a:rPr>
              <a:t> </a:t>
            </a:r>
            <a:r>
              <a:rPr sz="2000" spc="160" dirty="0">
                <a:solidFill>
                  <a:srgbClr val="3C3C3C"/>
                </a:solidFill>
                <a:latin typeface="Tahoma"/>
                <a:cs typeface="Tahoma"/>
              </a:rPr>
              <a:t>More </a:t>
            </a:r>
            <a:r>
              <a:rPr sz="2000" spc="190" dirty="0">
                <a:solidFill>
                  <a:srgbClr val="3C3C3C"/>
                </a:solidFill>
                <a:latin typeface="Tahoma"/>
                <a:cs typeface="Tahoma"/>
              </a:rPr>
              <a:t>and </a:t>
            </a:r>
            <a:r>
              <a:rPr sz="2000" spc="185" dirty="0">
                <a:solidFill>
                  <a:srgbClr val="3C3C3C"/>
                </a:solidFill>
                <a:latin typeface="Tahoma"/>
                <a:cs typeface="Tahoma"/>
              </a:rPr>
              <a:t>more </a:t>
            </a:r>
            <a:r>
              <a:rPr sz="2000" spc="204" dirty="0">
                <a:solidFill>
                  <a:srgbClr val="3C3C3C"/>
                </a:solidFill>
                <a:latin typeface="Tahoma"/>
                <a:cs typeface="Tahoma"/>
              </a:rPr>
              <a:t>new </a:t>
            </a:r>
            <a:r>
              <a:rPr sz="2000" spc="114" dirty="0">
                <a:solidFill>
                  <a:srgbClr val="3C3C3C"/>
                </a:solidFill>
                <a:latin typeface="Tahoma"/>
                <a:cs typeface="Tahoma"/>
              </a:rPr>
              <a:t>businesses </a:t>
            </a:r>
            <a:r>
              <a:rPr sz="2000" spc="100" dirty="0">
                <a:solidFill>
                  <a:srgbClr val="3C3C3C"/>
                </a:solidFill>
                <a:latin typeface="Tahoma"/>
                <a:cs typeface="Tahoma"/>
              </a:rPr>
              <a:t>are </a:t>
            </a:r>
            <a:r>
              <a:rPr sz="2000" spc="120" dirty="0">
                <a:solidFill>
                  <a:srgbClr val="3C3C3C"/>
                </a:solidFill>
                <a:latin typeface="Tahoma"/>
                <a:cs typeface="Tahoma"/>
              </a:rPr>
              <a:t>starting </a:t>
            </a:r>
            <a:r>
              <a:rPr sz="2000" spc="80" dirty="0">
                <a:solidFill>
                  <a:srgbClr val="3C3C3C"/>
                </a:solidFill>
                <a:latin typeface="Tahoma"/>
                <a:cs typeface="Tahoma"/>
              </a:rPr>
              <a:t>every </a:t>
            </a:r>
            <a:r>
              <a:rPr sz="2000" spc="145" dirty="0">
                <a:solidFill>
                  <a:srgbClr val="3C3C3C"/>
                </a:solidFill>
                <a:latin typeface="Tahoma"/>
                <a:cs typeface="Tahoma"/>
              </a:rPr>
              <a:t>day </a:t>
            </a:r>
            <a:r>
              <a:rPr sz="2000" spc="190" dirty="0">
                <a:solidFill>
                  <a:srgbClr val="3C3C3C"/>
                </a:solidFill>
                <a:latin typeface="Tahoma"/>
                <a:cs typeface="Tahoma"/>
              </a:rPr>
              <a:t>with </a:t>
            </a:r>
            <a:r>
              <a:rPr sz="2000" spc="120" dirty="0">
                <a:solidFill>
                  <a:srgbClr val="3C3C3C"/>
                </a:solidFill>
                <a:latin typeface="Tahoma"/>
                <a:cs typeface="Tahoma"/>
              </a:rPr>
              <a:t>a </a:t>
            </a:r>
            <a:r>
              <a:rPr sz="2000" spc="170" dirty="0">
                <a:solidFill>
                  <a:srgbClr val="3C3C3C"/>
                </a:solidFill>
                <a:latin typeface="Tahoma"/>
                <a:cs typeface="Tahoma"/>
              </a:rPr>
              <a:t>dedicated </a:t>
            </a:r>
            <a:r>
              <a:rPr sz="2000" spc="150" dirty="0">
                <a:solidFill>
                  <a:srgbClr val="3C3C3C"/>
                </a:solidFill>
                <a:latin typeface="Tahoma"/>
                <a:cs typeface="Tahoma"/>
              </a:rPr>
              <a:t>online </a:t>
            </a:r>
            <a:r>
              <a:rPr sz="2000" spc="75" dirty="0">
                <a:solidFill>
                  <a:srgbClr val="3C3C3C"/>
                </a:solidFill>
                <a:latin typeface="Tahoma"/>
                <a:cs typeface="Tahoma"/>
              </a:rPr>
              <a:t>focus, </a:t>
            </a:r>
            <a:r>
              <a:rPr sz="2000" spc="100" dirty="0">
                <a:solidFill>
                  <a:srgbClr val="3C3C3C"/>
                </a:solidFill>
                <a:latin typeface="Tahoma"/>
                <a:cs typeface="Tahoma"/>
              </a:rPr>
              <a:t>so </a:t>
            </a:r>
            <a:r>
              <a:rPr sz="2000" spc="70" dirty="0">
                <a:solidFill>
                  <a:srgbClr val="3C3C3C"/>
                </a:solidFill>
                <a:latin typeface="Tahoma"/>
                <a:cs typeface="Tahoma"/>
              </a:rPr>
              <a:t>it's </a:t>
            </a:r>
            <a:r>
              <a:rPr sz="2000" spc="170" dirty="0">
                <a:solidFill>
                  <a:srgbClr val="3C3C3C"/>
                </a:solidFill>
                <a:latin typeface="Tahoma"/>
                <a:cs typeface="Tahoma"/>
              </a:rPr>
              <a:t>not </a:t>
            </a:r>
            <a:r>
              <a:rPr sz="2000" spc="135" dirty="0">
                <a:solidFill>
                  <a:srgbClr val="3C3C3C"/>
                </a:solidFill>
                <a:latin typeface="Tahoma"/>
                <a:cs typeface="Tahoma"/>
              </a:rPr>
              <a:t>only </a:t>
            </a:r>
            <a:r>
              <a:rPr sz="2000" spc="140" dirty="0">
                <a:solidFill>
                  <a:srgbClr val="3C3C3C"/>
                </a:solidFill>
                <a:latin typeface="Tahoma"/>
                <a:cs typeface="Tahoma"/>
              </a:rPr>
              <a:t> traditional </a:t>
            </a:r>
            <a:r>
              <a:rPr sz="2000" spc="110" dirty="0">
                <a:solidFill>
                  <a:srgbClr val="3C3C3C"/>
                </a:solidFill>
                <a:latin typeface="Tahoma"/>
                <a:cs typeface="Tahoma"/>
              </a:rPr>
              <a:t>retail </a:t>
            </a:r>
            <a:r>
              <a:rPr sz="2000" spc="90" dirty="0">
                <a:solidFill>
                  <a:srgbClr val="3C3C3C"/>
                </a:solidFill>
                <a:latin typeface="Tahoma"/>
                <a:cs typeface="Tahoma"/>
              </a:rPr>
              <a:t>stores </a:t>
            </a:r>
            <a:r>
              <a:rPr sz="2000" spc="155" dirty="0">
                <a:solidFill>
                  <a:srgbClr val="3C3C3C"/>
                </a:solidFill>
                <a:latin typeface="Tahoma"/>
                <a:cs typeface="Tahoma"/>
              </a:rPr>
              <a:t>that </a:t>
            </a:r>
            <a:r>
              <a:rPr sz="2000" spc="100" dirty="0">
                <a:solidFill>
                  <a:srgbClr val="3C3C3C"/>
                </a:solidFill>
                <a:latin typeface="Tahoma"/>
                <a:cs typeface="Tahoma"/>
              </a:rPr>
              <a:t>are </a:t>
            </a:r>
            <a:r>
              <a:rPr sz="2000" spc="160" dirty="0">
                <a:solidFill>
                  <a:srgbClr val="3C3C3C"/>
                </a:solidFill>
                <a:latin typeface="Tahoma"/>
                <a:cs typeface="Tahoma"/>
              </a:rPr>
              <a:t>betting </a:t>
            </a:r>
            <a:r>
              <a:rPr sz="2000" spc="180" dirty="0">
                <a:solidFill>
                  <a:srgbClr val="3C3C3C"/>
                </a:solidFill>
                <a:latin typeface="Tahoma"/>
                <a:cs typeface="Tahoma"/>
              </a:rPr>
              <a:t>on </a:t>
            </a:r>
            <a:r>
              <a:rPr sz="2000" spc="145" dirty="0">
                <a:solidFill>
                  <a:srgbClr val="3C3C3C"/>
                </a:solidFill>
                <a:latin typeface="Tahoma"/>
                <a:cs typeface="Tahoma"/>
              </a:rPr>
              <a:t>having </a:t>
            </a:r>
            <a:r>
              <a:rPr sz="2000" spc="160" dirty="0">
                <a:solidFill>
                  <a:srgbClr val="3C3C3C"/>
                </a:solidFill>
                <a:latin typeface="Tahoma"/>
                <a:cs typeface="Tahoma"/>
              </a:rPr>
              <a:t>an </a:t>
            </a:r>
            <a:r>
              <a:rPr sz="2000" spc="150" dirty="0">
                <a:solidFill>
                  <a:srgbClr val="3C3C3C"/>
                </a:solidFill>
                <a:latin typeface="Tahoma"/>
                <a:cs typeface="Tahoma"/>
              </a:rPr>
              <a:t>online </a:t>
            </a:r>
            <a:r>
              <a:rPr sz="2000" spc="105" dirty="0">
                <a:solidFill>
                  <a:srgbClr val="3C3C3C"/>
                </a:solidFill>
                <a:latin typeface="Tahoma"/>
                <a:cs typeface="Tahoma"/>
              </a:rPr>
              <a:t>presence. </a:t>
            </a:r>
            <a:r>
              <a:rPr sz="2000" spc="-5" dirty="0">
                <a:solidFill>
                  <a:srgbClr val="3C3C3C"/>
                </a:solidFill>
                <a:latin typeface="Tahoma"/>
                <a:cs typeface="Tahoma"/>
              </a:rPr>
              <a:t>It </a:t>
            </a:r>
            <a:r>
              <a:rPr sz="2000" spc="75" dirty="0">
                <a:solidFill>
                  <a:srgbClr val="3C3C3C"/>
                </a:solidFill>
                <a:latin typeface="Tahoma"/>
                <a:cs typeface="Tahoma"/>
              </a:rPr>
              <a:t>is </a:t>
            </a:r>
            <a:r>
              <a:rPr sz="2000" spc="110" dirty="0">
                <a:solidFill>
                  <a:srgbClr val="3C3C3C"/>
                </a:solidFill>
                <a:latin typeface="Tahoma"/>
                <a:cs typeface="Tahoma"/>
              </a:rPr>
              <a:t>also </a:t>
            </a:r>
            <a:r>
              <a:rPr sz="2000" spc="175" dirty="0">
                <a:solidFill>
                  <a:srgbClr val="3C3C3C"/>
                </a:solidFill>
                <a:latin typeface="Tahoma"/>
                <a:cs typeface="Tahoma"/>
              </a:rPr>
              <a:t>important </a:t>
            </a:r>
            <a:r>
              <a:rPr sz="2000" spc="150" dirty="0">
                <a:solidFill>
                  <a:srgbClr val="3C3C3C"/>
                </a:solidFill>
                <a:latin typeface="Tahoma"/>
                <a:cs typeface="Tahoma"/>
              </a:rPr>
              <a:t>to </a:t>
            </a:r>
            <a:r>
              <a:rPr sz="2000" spc="155" dirty="0">
                <a:solidFill>
                  <a:srgbClr val="3C3C3C"/>
                </a:solidFill>
                <a:latin typeface="Tahoma"/>
                <a:cs typeface="Tahoma"/>
              </a:rPr>
              <a:t>note </a:t>
            </a:r>
            <a:r>
              <a:rPr sz="2000" spc="85" dirty="0">
                <a:solidFill>
                  <a:srgbClr val="3C3C3C"/>
                </a:solidFill>
                <a:latin typeface="Tahoma"/>
                <a:cs typeface="Tahoma"/>
              </a:rPr>
              <a:t>that, </a:t>
            </a:r>
            <a:r>
              <a:rPr sz="2000" spc="90" dirty="0">
                <a:solidFill>
                  <a:srgbClr val="3C3C3C"/>
                </a:solidFill>
                <a:latin typeface="Tahoma"/>
                <a:cs typeface="Tahoma"/>
              </a:rPr>
              <a:t> </a:t>
            </a:r>
            <a:r>
              <a:rPr sz="2000" spc="160" dirty="0">
                <a:solidFill>
                  <a:srgbClr val="3C3C3C"/>
                </a:solidFill>
                <a:latin typeface="Tahoma"/>
                <a:cs typeface="Tahoma"/>
              </a:rPr>
              <a:t>according </a:t>
            </a:r>
            <a:r>
              <a:rPr sz="2000" spc="150" dirty="0">
                <a:solidFill>
                  <a:srgbClr val="3C3C3C"/>
                </a:solidFill>
                <a:latin typeface="Tahoma"/>
                <a:cs typeface="Tahoma"/>
              </a:rPr>
              <a:t>to </a:t>
            </a:r>
            <a:r>
              <a:rPr sz="2000" spc="105" dirty="0">
                <a:solidFill>
                  <a:srgbClr val="3C3C3C"/>
                </a:solidFill>
                <a:latin typeface="Tahoma"/>
                <a:cs typeface="Tahoma"/>
              </a:rPr>
              <a:t>statistics </a:t>
            </a:r>
            <a:r>
              <a:rPr sz="2000" spc="165" dirty="0">
                <a:solidFill>
                  <a:srgbClr val="3C3C3C"/>
                </a:solidFill>
                <a:latin typeface="Tahoma"/>
                <a:cs typeface="Tahoma"/>
              </a:rPr>
              <a:t>from </a:t>
            </a:r>
            <a:r>
              <a:rPr sz="2000" spc="85" dirty="0">
                <a:solidFill>
                  <a:srgbClr val="3C3C3C"/>
                </a:solidFill>
                <a:latin typeface="Tahoma"/>
                <a:cs typeface="Tahoma"/>
              </a:rPr>
              <a:t>Criteo, </a:t>
            </a:r>
            <a:r>
              <a:rPr sz="2000" spc="114" dirty="0">
                <a:solidFill>
                  <a:srgbClr val="3C3C3C"/>
                </a:solidFill>
                <a:latin typeface="Tahoma"/>
                <a:cs typeface="Tahoma"/>
              </a:rPr>
              <a:t>20% </a:t>
            </a:r>
            <a:r>
              <a:rPr sz="2000" spc="100" dirty="0">
                <a:solidFill>
                  <a:srgbClr val="3C3C3C"/>
                </a:solidFill>
                <a:latin typeface="Tahoma"/>
                <a:cs typeface="Tahoma"/>
              </a:rPr>
              <a:t>of </a:t>
            </a:r>
            <a:r>
              <a:rPr sz="2000" spc="125" dirty="0">
                <a:solidFill>
                  <a:srgbClr val="3C3C3C"/>
                </a:solidFill>
                <a:latin typeface="Tahoma"/>
                <a:cs typeface="Tahoma"/>
              </a:rPr>
              <a:t>fashion </a:t>
            </a:r>
            <a:r>
              <a:rPr sz="2000" spc="150" dirty="0">
                <a:solidFill>
                  <a:srgbClr val="3C3C3C"/>
                </a:solidFill>
                <a:latin typeface="Tahoma"/>
                <a:cs typeface="Tahoma"/>
              </a:rPr>
              <a:t>online </a:t>
            </a:r>
            <a:r>
              <a:rPr sz="2000" spc="90" dirty="0">
                <a:solidFill>
                  <a:srgbClr val="3C3C3C"/>
                </a:solidFill>
                <a:latin typeface="Tahoma"/>
                <a:cs typeface="Tahoma"/>
              </a:rPr>
              <a:t>sales </a:t>
            </a:r>
            <a:r>
              <a:rPr sz="2000" spc="155" dirty="0">
                <a:solidFill>
                  <a:srgbClr val="3C3C3C"/>
                </a:solidFill>
                <a:latin typeface="Tahoma"/>
                <a:cs typeface="Tahoma"/>
              </a:rPr>
              <a:t>in </a:t>
            </a:r>
            <a:r>
              <a:rPr sz="2000" spc="135" dirty="0">
                <a:solidFill>
                  <a:srgbClr val="3C3C3C"/>
                </a:solidFill>
                <a:latin typeface="Tahoma"/>
                <a:cs typeface="Tahoma"/>
              </a:rPr>
              <a:t>Brazil </a:t>
            </a:r>
            <a:r>
              <a:rPr sz="2000" spc="100" dirty="0">
                <a:solidFill>
                  <a:srgbClr val="3C3C3C"/>
                </a:solidFill>
                <a:latin typeface="Tahoma"/>
                <a:cs typeface="Tahoma"/>
              </a:rPr>
              <a:t>are </a:t>
            </a:r>
            <a:r>
              <a:rPr sz="2000" spc="220" dirty="0">
                <a:solidFill>
                  <a:srgbClr val="3C3C3C"/>
                </a:solidFill>
                <a:latin typeface="Tahoma"/>
                <a:cs typeface="Tahoma"/>
              </a:rPr>
              <a:t>made </a:t>
            </a:r>
            <a:r>
              <a:rPr sz="2000" spc="180" dirty="0">
                <a:solidFill>
                  <a:srgbClr val="3C3C3C"/>
                </a:solidFill>
                <a:latin typeface="Tahoma"/>
                <a:cs typeface="Tahoma"/>
              </a:rPr>
              <a:t>on </a:t>
            </a:r>
            <a:r>
              <a:rPr sz="2000" spc="190" dirty="0">
                <a:solidFill>
                  <a:srgbClr val="3C3C3C"/>
                </a:solidFill>
                <a:latin typeface="Tahoma"/>
                <a:cs typeface="Tahoma"/>
              </a:rPr>
              <a:t>mobile </a:t>
            </a:r>
            <a:r>
              <a:rPr sz="2000" spc="85" dirty="0">
                <a:solidFill>
                  <a:srgbClr val="3C3C3C"/>
                </a:solidFill>
                <a:latin typeface="Tahoma"/>
                <a:cs typeface="Tahoma"/>
              </a:rPr>
              <a:t>devices, </a:t>
            </a:r>
            <a:r>
              <a:rPr sz="2000" spc="90" dirty="0">
                <a:solidFill>
                  <a:srgbClr val="3C3C3C"/>
                </a:solidFill>
                <a:latin typeface="Tahoma"/>
                <a:cs typeface="Tahoma"/>
              </a:rPr>
              <a:t> </a:t>
            </a:r>
            <a:r>
              <a:rPr sz="2000" spc="160" dirty="0">
                <a:solidFill>
                  <a:srgbClr val="3C3C3C"/>
                </a:solidFill>
                <a:latin typeface="Tahoma"/>
                <a:cs typeface="Tahoma"/>
              </a:rPr>
              <a:t>indicating</a:t>
            </a:r>
            <a:r>
              <a:rPr sz="2000" spc="-110" dirty="0">
                <a:solidFill>
                  <a:srgbClr val="3C3C3C"/>
                </a:solidFill>
                <a:latin typeface="Tahoma"/>
                <a:cs typeface="Tahoma"/>
              </a:rPr>
              <a:t> </a:t>
            </a:r>
            <a:r>
              <a:rPr sz="2000" spc="120" dirty="0">
                <a:solidFill>
                  <a:srgbClr val="3C3C3C"/>
                </a:solidFill>
                <a:latin typeface="Tahoma"/>
                <a:cs typeface="Tahoma"/>
              </a:rPr>
              <a:t>a</a:t>
            </a:r>
            <a:r>
              <a:rPr sz="2000" spc="-110" dirty="0">
                <a:solidFill>
                  <a:srgbClr val="3C3C3C"/>
                </a:solidFill>
                <a:latin typeface="Tahoma"/>
                <a:cs typeface="Tahoma"/>
              </a:rPr>
              <a:t> </a:t>
            </a:r>
            <a:r>
              <a:rPr sz="2000" spc="170" dirty="0">
                <a:solidFill>
                  <a:srgbClr val="3C3C3C"/>
                </a:solidFill>
                <a:latin typeface="Tahoma"/>
                <a:cs typeface="Tahoma"/>
              </a:rPr>
              <a:t>market</a:t>
            </a:r>
            <a:r>
              <a:rPr sz="2000" spc="-110" dirty="0">
                <a:solidFill>
                  <a:srgbClr val="3C3C3C"/>
                </a:solidFill>
                <a:latin typeface="Tahoma"/>
                <a:cs typeface="Tahoma"/>
              </a:rPr>
              <a:t> </a:t>
            </a:r>
            <a:r>
              <a:rPr sz="2000" spc="190" dirty="0">
                <a:solidFill>
                  <a:srgbClr val="3C3C3C"/>
                </a:solidFill>
                <a:latin typeface="Tahoma"/>
                <a:cs typeface="Tahoma"/>
              </a:rPr>
              <a:t>with</a:t>
            </a:r>
            <a:r>
              <a:rPr sz="2000" spc="-110" dirty="0">
                <a:solidFill>
                  <a:srgbClr val="3C3C3C"/>
                </a:solidFill>
                <a:latin typeface="Tahoma"/>
                <a:cs typeface="Tahoma"/>
              </a:rPr>
              <a:t> </a:t>
            </a:r>
            <a:r>
              <a:rPr sz="2000" spc="130" dirty="0">
                <a:solidFill>
                  <a:srgbClr val="3C3C3C"/>
                </a:solidFill>
                <a:latin typeface="Tahoma"/>
                <a:cs typeface="Tahoma"/>
              </a:rPr>
              <a:t>significant</a:t>
            </a:r>
            <a:r>
              <a:rPr sz="2000" spc="-110" dirty="0">
                <a:solidFill>
                  <a:srgbClr val="3C3C3C"/>
                </a:solidFill>
                <a:latin typeface="Tahoma"/>
                <a:cs typeface="Tahoma"/>
              </a:rPr>
              <a:t> </a:t>
            </a:r>
            <a:r>
              <a:rPr sz="2000" spc="195" dirty="0">
                <a:solidFill>
                  <a:srgbClr val="3C3C3C"/>
                </a:solidFill>
                <a:latin typeface="Tahoma"/>
                <a:cs typeface="Tahoma"/>
              </a:rPr>
              <a:t>room</a:t>
            </a:r>
            <a:r>
              <a:rPr sz="2000" spc="-110" dirty="0">
                <a:solidFill>
                  <a:srgbClr val="3C3C3C"/>
                </a:solidFill>
                <a:latin typeface="Tahoma"/>
                <a:cs typeface="Tahoma"/>
              </a:rPr>
              <a:t> </a:t>
            </a:r>
            <a:r>
              <a:rPr sz="2000" spc="90" dirty="0">
                <a:solidFill>
                  <a:srgbClr val="3C3C3C"/>
                </a:solidFill>
                <a:latin typeface="Tahoma"/>
                <a:cs typeface="Tahoma"/>
              </a:rPr>
              <a:t>for</a:t>
            </a:r>
            <a:r>
              <a:rPr sz="2000" spc="-110" dirty="0">
                <a:solidFill>
                  <a:srgbClr val="3C3C3C"/>
                </a:solidFill>
                <a:latin typeface="Tahoma"/>
                <a:cs typeface="Tahoma"/>
              </a:rPr>
              <a:t> </a:t>
            </a:r>
            <a:r>
              <a:rPr sz="2000" spc="110" dirty="0">
                <a:solidFill>
                  <a:srgbClr val="3C3C3C"/>
                </a:solidFill>
                <a:latin typeface="Tahoma"/>
                <a:cs typeface="Tahoma"/>
              </a:rPr>
              <a:t>expansion.</a:t>
            </a:r>
            <a:endParaRPr sz="2000">
              <a:latin typeface="Tahoma"/>
              <a:cs typeface="Tahoma"/>
            </a:endParaRPr>
          </a:p>
          <a:p>
            <a:pPr marL="12700" marR="5080">
              <a:lnSpc>
                <a:spcPct val="115599"/>
              </a:lnSpc>
            </a:pPr>
            <a:r>
              <a:rPr sz="2000" spc="180" dirty="0">
                <a:solidFill>
                  <a:srgbClr val="3C3C3C"/>
                </a:solidFill>
                <a:latin typeface="Tahoma"/>
                <a:cs typeface="Tahoma"/>
              </a:rPr>
              <a:t>Boohoo</a:t>
            </a:r>
            <a:r>
              <a:rPr sz="2000" spc="-105" dirty="0">
                <a:solidFill>
                  <a:srgbClr val="3C3C3C"/>
                </a:solidFill>
                <a:latin typeface="Tahoma"/>
                <a:cs typeface="Tahoma"/>
              </a:rPr>
              <a:t> </a:t>
            </a:r>
            <a:r>
              <a:rPr sz="2000" spc="175" dirty="0">
                <a:solidFill>
                  <a:srgbClr val="3C3C3C"/>
                </a:solidFill>
                <a:latin typeface="Tahoma"/>
                <a:cs typeface="Tahoma"/>
              </a:rPr>
              <a:t>can</a:t>
            </a:r>
            <a:r>
              <a:rPr sz="2000" spc="-100" dirty="0">
                <a:solidFill>
                  <a:srgbClr val="3C3C3C"/>
                </a:solidFill>
                <a:latin typeface="Tahoma"/>
                <a:cs typeface="Tahoma"/>
              </a:rPr>
              <a:t> </a:t>
            </a:r>
            <a:r>
              <a:rPr sz="2000" spc="125" dirty="0">
                <a:solidFill>
                  <a:srgbClr val="3C3C3C"/>
                </a:solidFill>
                <a:latin typeface="Tahoma"/>
                <a:cs typeface="Tahoma"/>
              </a:rPr>
              <a:t>profit</a:t>
            </a:r>
            <a:r>
              <a:rPr sz="2000" spc="-100" dirty="0">
                <a:solidFill>
                  <a:srgbClr val="3C3C3C"/>
                </a:solidFill>
                <a:latin typeface="Tahoma"/>
                <a:cs typeface="Tahoma"/>
              </a:rPr>
              <a:t> </a:t>
            </a:r>
            <a:r>
              <a:rPr sz="2000" spc="165" dirty="0">
                <a:solidFill>
                  <a:srgbClr val="3C3C3C"/>
                </a:solidFill>
                <a:latin typeface="Tahoma"/>
                <a:cs typeface="Tahoma"/>
              </a:rPr>
              <a:t>from</a:t>
            </a:r>
            <a:r>
              <a:rPr sz="2000" spc="-105" dirty="0">
                <a:solidFill>
                  <a:srgbClr val="3C3C3C"/>
                </a:solidFill>
                <a:latin typeface="Tahoma"/>
                <a:cs typeface="Tahoma"/>
              </a:rPr>
              <a:t> </a:t>
            </a:r>
            <a:r>
              <a:rPr sz="2000" spc="105" dirty="0">
                <a:solidFill>
                  <a:srgbClr val="3C3C3C"/>
                </a:solidFill>
                <a:latin typeface="Tahoma"/>
                <a:cs typeface="Tahoma"/>
              </a:rPr>
              <a:t>Brazil's</a:t>
            </a:r>
            <a:r>
              <a:rPr sz="2000" spc="-100" dirty="0">
                <a:solidFill>
                  <a:srgbClr val="3C3C3C"/>
                </a:solidFill>
                <a:latin typeface="Tahoma"/>
                <a:cs typeface="Tahoma"/>
              </a:rPr>
              <a:t> </a:t>
            </a:r>
            <a:r>
              <a:rPr sz="2000" spc="140" dirty="0">
                <a:solidFill>
                  <a:srgbClr val="3C3C3C"/>
                </a:solidFill>
                <a:latin typeface="Tahoma"/>
                <a:cs typeface="Tahoma"/>
              </a:rPr>
              <a:t>rapidly</a:t>
            </a:r>
            <a:r>
              <a:rPr sz="2000" spc="-100" dirty="0">
                <a:solidFill>
                  <a:srgbClr val="3C3C3C"/>
                </a:solidFill>
                <a:latin typeface="Tahoma"/>
                <a:cs typeface="Tahoma"/>
              </a:rPr>
              <a:t> </a:t>
            </a:r>
            <a:r>
              <a:rPr sz="2000" spc="170" dirty="0">
                <a:solidFill>
                  <a:srgbClr val="3C3C3C"/>
                </a:solidFill>
                <a:latin typeface="Tahoma"/>
                <a:cs typeface="Tahoma"/>
              </a:rPr>
              <a:t>expanding</a:t>
            </a:r>
            <a:r>
              <a:rPr sz="2000" spc="-105" dirty="0">
                <a:solidFill>
                  <a:srgbClr val="3C3C3C"/>
                </a:solidFill>
                <a:latin typeface="Tahoma"/>
                <a:cs typeface="Tahoma"/>
              </a:rPr>
              <a:t> </a:t>
            </a:r>
            <a:r>
              <a:rPr sz="2000" spc="175" dirty="0">
                <a:solidFill>
                  <a:srgbClr val="3C3C3C"/>
                </a:solidFill>
                <a:latin typeface="Tahoma"/>
                <a:cs typeface="Tahoma"/>
              </a:rPr>
              <a:t>e-commerce</a:t>
            </a:r>
            <a:r>
              <a:rPr sz="2000" spc="-100" dirty="0">
                <a:solidFill>
                  <a:srgbClr val="3C3C3C"/>
                </a:solidFill>
                <a:latin typeface="Tahoma"/>
                <a:cs typeface="Tahoma"/>
              </a:rPr>
              <a:t> </a:t>
            </a:r>
            <a:r>
              <a:rPr sz="2000" spc="170" dirty="0">
                <a:solidFill>
                  <a:srgbClr val="3C3C3C"/>
                </a:solidFill>
                <a:latin typeface="Tahoma"/>
                <a:cs typeface="Tahoma"/>
              </a:rPr>
              <a:t>market</a:t>
            </a:r>
            <a:r>
              <a:rPr sz="2000" spc="-100" dirty="0">
                <a:solidFill>
                  <a:srgbClr val="3C3C3C"/>
                </a:solidFill>
                <a:latin typeface="Tahoma"/>
                <a:cs typeface="Tahoma"/>
              </a:rPr>
              <a:t> </a:t>
            </a:r>
            <a:r>
              <a:rPr sz="2000" spc="155" dirty="0">
                <a:solidFill>
                  <a:srgbClr val="3C3C3C"/>
                </a:solidFill>
                <a:latin typeface="Tahoma"/>
                <a:cs typeface="Tahoma"/>
              </a:rPr>
              <a:t>by</a:t>
            </a:r>
            <a:r>
              <a:rPr sz="2000" spc="-105" dirty="0">
                <a:solidFill>
                  <a:srgbClr val="3C3C3C"/>
                </a:solidFill>
                <a:latin typeface="Tahoma"/>
                <a:cs typeface="Tahoma"/>
              </a:rPr>
              <a:t> </a:t>
            </a:r>
            <a:r>
              <a:rPr sz="2000" spc="150" dirty="0">
                <a:solidFill>
                  <a:srgbClr val="3C3C3C"/>
                </a:solidFill>
                <a:latin typeface="Tahoma"/>
                <a:cs typeface="Tahoma"/>
              </a:rPr>
              <a:t>providing</a:t>
            </a:r>
            <a:r>
              <a:rPr sz="2000" spc="-100" dirty="0">
                <a:solidFill>
                  <a:srgbClr val="3C3C3C"/>
                </a:solidFill>
                <a:latin typeface="Tahoma"/>
                <a:cs typeface="Tahoma"/>
              </a:rPr>
              <a:t> </a:t>
            </a:r>
            <a:r>
              <a:rPr sz="2000" spc="165" dirty="0">
                <a:solidFill>
                  <a:srgbClr val="3C3C3C"/>
                </a:solidFill>
                <a:latin typeface="Tahoma"/>
                <a:cs typeface="Tahoma"/>
              </a:rPr>
              <a:t>cashback</a:t>
            </a:r>
            <a:r>
              <a:rPr sz="2000" spc="-100" dirty="0">
                <a:solidFill>
                  <a:srgbClr val="3C3C3C"/>
                </a:solidFill>
                <a:latin typeface="Tahoma"/>
                <a:cs typeface="Tahoma"/>
              </a:rPr>
              <a:t> </a:t>
            </a:r>
            <a:r>
              <a:rPr sz="2000" spc="125" dirty="0">
                <a:solidFill>
                  <a:srgbClr val="3C3C3C"/>
                </a:solidFill>
                <a:latin typeface="Tahoma"/>
                <a:cs typeface="Tahoma"/>
              </a:rPr>
              <a:t>incentives</a:t>
            </a:r>
            <a:r>
              <a:rPr sz="2000" spc="-105" dirty="0">
                <a:solidFill>
                  <a:srgbClr val="3C3C3C"/>
                </a:solidFill>
                <a:latin typeface="Tahoma"/>
                <a:cs typeface="Tahoma"/>
              </a:rPr>
              <a:t> </a:t>
            </a:r>
            <a:r>
              <a:rPr sz="2000" spc="150" dirty="0">
                <a:solidFill>
                  <a:srgbClr val="3C3C3C"/>
                </a:solidFill>
                <a:latin typeface="Tahoma"/>
                <a:cs typeface="Tahoma"/>
              </a:rPr>
              <a:t>to </a:t>
            </a:r>
            <a:r>
              <a:rPr sz="2000" spc="-610" dirty="0">
                <a:solidFill>
                  <a:srgbClr val="3C3C3C"/>
                </a:solidFill>
                <a:latin typeface="Tahoma"/>
                <a:cs typeface="Tahoma"/>
              </a:rPr>
              <a:t> </a:t>
            </a:r>
            <a:r>
              <a:rPr sz="2000" spc="150" dirty="0">
                <a:solidFill>
                  <a:srgbClr val="3C3C3C"/>
                </a:solidFill>
                <a:latin typeface="Tahoma"/>
                <a:cs typeface="Tahoma"/>
              </a:rPr>
              <a:t>customers </a:t>
            </a:r>
            <a:r>
              <a:rPr sz="2000" spc="225" dirty="0">
                <a:solidFill>
                  <a:srgbClr val="3C3C3C"/>
                </a:solidFill>
                <a:latin typeface="Tahoma"/>
                <a:cs typeface="Tahoma"/>
              </a:rPr>
              <a:t>who </a:t>
            </a:r>
            <a:r>
              <a:rPr sz="2000" spc="145" dirty="0">
                <a:solidFill>
                  <a:srgbClr val="3C3C3C"/>
                </a:solidFill>
                <a:latin typeface="Tahoma"/>
                <a:cs typeface="Tahoma"/>
              </a:rPr>
              <a:t>purchase </a:t>
            </a:r>
            <a:r>
              <a:rPr sz="2000" spc="135" dirty="0">
                <a:solidFill>
                  <a:srgbClr val="3C3C3C"/>
                </a:solidFill>
                <a:latin typeface="Tahoma"/>
                <a:cs typeface="Tahoma"/>
              </a:rPr>
              <a:t>particular </a:t>
            </a:r>
            <a:r>
              <a:rPr sz="2000" spc="120" dirty="0">
                <a:solidFill>
                  <a:srgbClr val="3C3C3C"/>
                </a:solidFill>
                <a:latin typeface="Tahoma"/>
                <a:cs typeface="Tahoma"/>
              </a:rPr>
              <a:t>products, </a:t>
            </a:r>
            <a:r>
              <a:rPr sz="2000" spc="175" dirty="0">
                <a:solidFill>
                  <a:srgbClr val="3C3C3C"/>
                </a:solidFill>
                <a:latin typeface="Tahoma"/>
                <a:cs typeface="Tahoma"/>
              </a:rPr>
              <a:t>limited </a:t>
            </a:r>
            <a:r>
              <a:rPr sz="2000" spc="140" dirty="0">
                <a:solidFill>
                  <a:srgbClr val="3C3C3C"/>
                </a:solidFill>
                <a:latin typeface="Tahoma"/>
                <a:cs typeface="Tahoma"/>
              </a:rPr>
              <a:t>editions </a:t>
            </a:r>
            <a:r>
              <a:rPr sz="2000" spc="100" dirty="0">
                <a:solidFill>
                  <a:srgbClr val="3C3C3C"/>
                </a:solidFill>
                <a:latin typeface="Tahoma"/>
                <a:cs typeface="Tahoma"/>
              </a:rPr>
              <a:t>of </a:t>
            </a:r>
            <a:r>
              <a:rPr sz="2000" spc="135" dirty="0">
                <a:solidFill>
                  <a:srgbClr val="3C3C3C"/>
                </a:solidFill>
                <a:latin typeface="Tahoma"/>
                <a:cs typeface="Tahoma"/>
              </a:rPr>
              <a:t>particular </a:t>
            </a:r>
            <a:r>
              <a:rPr sz="2000" spc="165" dirty="0">
                <a:solidFill>
                  <a:srgbClr val="3C3C3C"/>
                </a:solidFill>
                <a:latin typeface="Tahoma"/>
                <a:cs typeface="Tahoma"/>
              </a:rPr>
              <a:t>clothing </a:t>
            </a:r>
            <a:r>
              <a:rPr sz="2000" spc="85" dirty="0">
                <a:solidFill>
                  <a:srgbClr val="3C3C3C"/>
                </a:solidFill>
                <a:latin typeface="Tahoma"/>
                <a:cs typeface="Tahoma"/>
              </a:rPr>
              <a:t>styles (scarcity </a:t>
            </a:r>
            <a:r>
              <a:rPr sz="2000" spc="75" dirty="0">
                <a:solidFill>
                  <a:srgbClr val="3C3C3C"/>
                </a:solidFill>
                <a:latin typeface="Tahoma"/>
                <a:cs typeface="Tahoma"/>
              </a:rPr>
              <a:t>is </a:t>
            </a:r>
            <a:r>
              <a:rPr sz="2000" spc="160" dirty="0">
                <a:solidFill>
                  <a:srgbClr val="3C3C3C"/>
                </a:solidFill>
                <a:latin typeface="Tahoma"/>
                <a:cs typeface="Tahoma"/>
              </a:rPr>
              <a:t>the </a:t>
            </a:r>
            <a:r>
              <a:rPr sz="2000" spc="-610" dirty="0">
                <a:solidFill>
                  <a:srgbClr val="3C3C3C"/>
                </a:solidFill>
                <a:latin typeface="Tahoma"/>
                <a:cs typeface="Tahoma"/>
              </a:rPr>
              <a:t> </a:t>
            </a:r>
            <a:r>
              <a:rPr sz="2000" spc="210" dirty="0">
                <a:solidFill>
                  <a:srgbClr val="3C3C3C"/>
                </a:solidFill>
                <a:latin typeface="Tahoma"/>
                <a:cs typeface="Tahoma"/>
              </a:rPr>
              <a:t>name</a:t>
            </a:r>
            <a:r>
              <a:rPr sz="2000" spc="-110" dirty="0">
                <a:solidFill>
                  <a:srgbClr val="3C3C3C"/>
                </a:solidFill>
                <a:latin typeface="Tahoma"/>
                <a:cs typeface="Tahoma"/>
              </a:rPr>
              <a:t> </a:t>
            </a:r>
            <a:r>
              <a:rPr sz="2000" spc="100" dirty="0">
                <a:solidFill>
                  <a:srgbClr val="3C3C3C"/>
                </a:solidFill>
                <a:latin typeface="Tahoma"/>
                <a:cs typeface="Tahoma"/>
              </a:rPr>
              <a:t>of</a:t>
            </a:r>
            <a:r>
              <a:rPr sz="2000" spc="-105" dirty="0">
                <a:solidFill>
                  <a:srgbClr val="3C3C3C"/>
                </a:solidFill>
                <a:latin typeface="Tahoma"/>
                <a:cs typeface="Tahoma"/>
              </a:rPr>
              <a:t> </a:t>
            </a:r>
            <a:r>
              <a:rPr sz="2000" spc="160" dirty="0">
                <a:solidFill>
                  <a:srgbClr val="3C3C3C"/>
                </a:solidFill>
                <a:latin typeface="Tahoma"/>
                <a:cs typeface="Tahoma"/>
              </a:rPr>
              <a:t>the</a:t>
            </a:r>
            <a:r>
              <a:rPr sz="2000" spc="-110" dirty="0">
                <a:solidFill>
                  <a:srgbClr val="3C3C3C"/>
                </a:solidFill>
                <a:latin typeface="Tahoma"/>
                <a:cs typeface="Tahoma"/>
              </a:rPr>
              <a:t> </a:t>
            </a:r>
            <a:r>
              <a:rPr sz="2000" spc="200" dirty="0">
                <a:solidFill>
                  <a:srgbClr val="3C3C3C"/>
                </a:solidFill>
                <a:latin typeface="Tahoma"/>
                <a:cs typeface="Tahoma"/>
              </a:rPr>
              <a:t>game</a:t>
            </a:r>
            <a:r>
              <a:rPr sz="2000" spc="-105" dirty="0">
                <a:solidFill>
                  <a:srgbClr val="3C3C3C"/>
                </a:solidFill>
                <a:latin typeface="Tahoma"/>
                <a:cs typeface="Tahoma"/>
              </a:rPr>
              <a:t> </a:t>
            </a:r>
            <a:r>
              <a:rPr sz="2000" spc="90" dirty="0">
                <a:solidFill>
                  <a:srgbClr val="3C3C3C"/>
                </a:solidFill>
                <a:latin typeface="Tahoma"/>
                <a:cs typeface="Tahoma"/>
              </a:rPr>
              <a:t>for</a:t>
            </a:r>
            <a:r>
              <a:rPr sz="2000" spc="-105" dirty="0">
                <a:solidFill>
                  <a:srgbClr val="3C3C3C"/>
                </a:solidFill>
                <a:latin typeface="Tahoma"/>
                <a:cs typeface="Tahoma"/>
              </a:rPr>
              <a:t> </a:t>
            </a:r>
            <a:r>
              <a:rPr sz="2000" spc="125" dirty="0">
                <a:solidFill>
                  <a:srgbClr val="3C3C3C"/>
                </a:solidFill>
                <a:latin typeface="Tahoma"/>
                <a:cs typeface="Tahoma"/>
              </a:rPr>
              <a:t>this</a:t>
            </a:r>
            <a:r>
              <a:rPr sz="2000" spc="-110" dirty="0">
                <a:solidFill>
                  <a:srgbClr val="3C3C3C"/>
                </a:solidFill>
                <a:latin typeface="Tahoma"/>
                <a:cs typeface="Tahoma"/>
              </a:rPr>
              <a:t> </a:t>
            </a:r>
            <a:r>
              <a:rPr sz="2000" spc="140" dirty="0">
                <a:solidFill>
                  <a:srgbClr val="3C3C3C"/>
                </a:solidFill>
                <a:latin typeface="Tahoma"/>
                <a:cs typeface="Tahoma"/>
              </a:rPr>
              <a:t>type</a:t>
            </a:r>
            <a:r>
              <a:rPr sz="2000" spc="-105" dirty="0">
                <a:solidFill>
                  <a:srgbClr val="3C3C3C"/>
                </a:solidFill>
                <a:latin typeface="Tahoma"/>
                <a:cs typeface="Tahoma"/>
              </a:rPr>
              <a:t> </a:t>
            </a:r>
            <a:r>
              <a:rPr sz="2000" spc="100" dirty="0">
                <a:solidFill>
                  <a:srgbClr val="3C3C3C"/>
                </a:solidFill>
                <a:latin typeface="Tahoma"/>
                <a:cs typeface="Tahoma"/>
              </a:rPr>
              <a:t>of</a:t>
            </a:r>
            <a:r>
              <a:rPr sz="2000" spc="-105" dirty="0">
                <a:solidFill>
                  <a:srgbClr val="3C3C3C"/>
                </a:solidFill>
                <a:latin typeface="Tahoma"/>
                <a:cs typeface="Tahoma"/>
              </a:rPr>
              <a:t> </a:t>
            </a:r>
            <a:r>
              <a:rPr sz="2000" spc="125" dirty="0">
                <a:solidFill>
                  <a:srgbClr val="3C3C3C"/>
                </a:solidFill>
                <a:latin typeface="Tahoma"/>
                <a:cs typeface="Tahoma"/>
              </a:rPr>
              <a:t>promotion),</a:t>
            </a:r>
            <a:r>
              <a:rPr sz="2000" spc="-110" dirty="0">
                <a:solidFill>
                  <a:srgbClr val="3C3C3C"/>
                </a:solidFill>
                <a:latin typeface="Tahoma"/>
                <a:cs typeface="Tahoma"/>
              </a:rPr>
              <a:t> </a:t>
            </a:r>
            <a:r>
              <a:rPr sz="2000" spc="105" dirty="0">
                <a:solidFill>
                  <a:srgbClr val="3C3C3C"/>
                </a:solidFill>
                <a:latin typeface="Tahoma"/>
                <a:cs typeface="Tahoma"/>
              </a:rPr>
              <a:t>surprise</a:t>
            </a:r>
            <a:r>
              <a:rPr sz="2000" spc="-105" dirty="0">
                <a:solidFill>
                  <a:srgbClr val="3C3C3C"/>
                </a:solidFill>
                <a:latin typeface="Tahoma"/>
                <a:cs typeface="Tahoma"/>
              </a:rPr>
              <a:t> </a:t>
            </a:r>
            <a:r>
              <a:rPr sz="2000" spc="135" dirty="0">
                <a:solidFill>
                  <a:srgbClr val="3C3C3C"/>
                </a:solidFill>
                <a:latin typeface="Tahoma"/>
                <a:cs typeface="Tahoma"/>
              </a:rPr>
              <a:t>boxes</a:t>
            </a:r>
            <a:r>
              <a:rPr sz="2000" spc="-105" dirty="0">
                <a:solidFill>
                  <a:srgbClr val="3C3C3C"/>
                </a:solidFill>
                <a:latin typeface="Tahoma"/>
                <a:cs typeface="Tahoma"/>
              </a:rPr>
              <a:t> </a:t>
            </a:r>
            <a:r>
              <a:rPr sz="2000" spc="155" dirty="0">
                <a:solidFill>
                  <a:srgbClr val="3C3C3C"/>
                </a:solidFill>
                <a:latin typeface="Tahoma"/>
                <a:cs typeface="Tahoma"/>
              </a:rPr>
              <a:t>that</a:t>
            </a:r>
            <a:r>
              <a:rPr sz="2000" spc="-110" dirty="0">
                <a:solidFill>
                  <a:srgbClr val="3C3C3C"/>
                </a:solidFill>
                <a:latin typeface="Tahoma"/>
                <a:cs typeface="Tahoma"/>
              </a:rPr>
              <a:t> </a:t>
            </a:r>
            <a:r>
              <a:rPr sz="2000" spc="150" dirty="0">
                <a:solidFill>
                  <a:srgbClr val="3C3C3C"/>
                </a:solidFill>
                <a:latin typeface="Tahoma"/>
                <a:cs typeface="Tahoma"/>
              </a:rPr>
              <a:t>customers</a:t>
            </a:r>
            <a:r>
              <a:rPr sz="2000" spc="-105" dirty="0">
                <a:solidFill>
                  <a:srgbClr val="3C3C3C"/>
                </a:solidFill>
                <a:latin typeface="Tahoma"/>
                <a:cs typeface="Tahoma"/>
              </a:rPr>
              <a:t> </a:t>
            </a:r>
            <a:r>
              <a:rPr sz="2000" spc="175" dirty="0">
                <a:solidFill>
                  <a:srgbClr val="3C3C3C"/>
                </a:solidFill>
                <a:latin typeface="Tahoma"/>
                <a:cs typeface="Tahoma"/>
              </a:rPr>
              <a:t>can</a:t>
            </a:r>
            <a:r>
              <a:rPr sz="2000" spc="-105" dirty="0">
                <a:solidFill>
                  <a:srgbClr val="3C3C3C"/>
                </a:solidFill>
                <a:latin typeface="Tahoma"/>
                <a:cs typeface="Tahoma"/>
              </a:rPr>
              <a:t> </a:t>
            </a:r>
            <a:r>
              <a:rPr sz="2000" spc="114" dirty="0">
                <a:solidFill>
                  <a:srgbClr val="3C3C3C"/>
                </a:solidFill>
                <a:latin typeface="Tahoma"/>
                <a:cs typeface="Tahoma"/>
              </a:rPr>
              <a:t>use</a:t>
            </a:r>
            <a:r>
              <a:rPr sz="2000" spc="-110" dirty="0">
                <a:solidFill>
                  <a:srgbClr val="3C3C3C"/>
                </a:solidFill>
                <a:latin typeface="Tahoma"/>
                <a:cs typeface="Tahoma"/>
              </a:rPr>
              <a:t> </a:t>
            </a:r>
            <a:r>
              <a:rPr sz="2000" spc="150" dirty="0">
                <a:solidFill>
                  <a:srgbClr val="3C3C3C"/>
                </a:solidFill>
                <a:latin typeface="Tahoma"/>
                <a:cs typeface="Tahoma"/>
              </a:rPr>
              <a:t>to</a:t>
            </a:r>
            <a:r>
              <a:rPr sz="2000" spc="-105" dirty="0">
                <a:solidFill>
                  <a:srgbClr val="3C3C3C"/>
                </a:solidFill>
                <a:latin typeface="Tahoma"/>
                <a:cs typeface="Tahoma"/>
              </a:rPr>
              <a:t> </a:t>
            </a:r>
            <a:r>
              <a:rPr sz="2000" spc="110" dirty="0">
                <a:solidFill>
                  <a:srgbClr val="3C3C3C"/>
                </a:solidFill>
                <a:latin typeface="Tahoma"/>
                <a:cs typeface="Tahoma"/>
              </a:rPr>
              <a:t>give</a:t>
            </a:r>
            <a:r>
              <a:rPr sz="2000" spc="-105" dirty="0">
                <a:solidFill>
                  <a:srgbClr val="3C3C3C"/>
                </a:solidFill>
                <a:latin typeface="Tahoma"/>
                <a:cs typeface="Tahoma"/>
              </a:rPr>
              <a:t> </a:t>
            </a:r>
            <a:r>
              <a:rPr sz="2000" spc="100" dirty="0">
                <a:solidFill>
                  <a:srgbClr val="3C3C3C"/>
                </a:solidFill>
                <a:latin typeface="Tahoma"/>
                <a:cs typeface="Tahoma"/>
              </a:rPr>
              <a:t>gifts</a:t>
            </a:r>
            <a:r>
              <a:rPr sz="2000" spc="-110" dirty="0">
                <a:solidFill>
                  <a:srgbClr val="3C3C3C"/>
                </a:solidFill>
                <a:latin typeface="Tahoma"/>
                <a:cs typeface="Tahoma"/>
              </a:rPr>
              <a:t> </a:t>
            </a:r>
            <a:r>
              <a:rPr sz="2000" spc="150" dirty="0">
                <a:solidFill>
                  <a:srgbClr val="3C3C3C"/>
                </a:solidFill>
                <a:latin typeface="Tahoma"/>
                <a:cs typeface="Tahoma"/>
              </a:rPr>
              <a:t>to</a:t>
            </a:r>
            <a:r>
              <a:rPr sz="2000" spc="-105" dirty="0">
                <a:solidFill>
                  <a:srgbClr val="3C3C3C"/>
                </a:solidFill>
                <a:latin typeface="Tahoma"/>
                <a:cs typeface="Tahoma"/>
              </a:rPr>
              <a:t> </a:t>
            </a:r>
            <a:r>
              <a:rPr sz="2000" spc="125" dirty="0">
                <a:solidFill>
                  <a:srgbClr val="3C3C3C"/>
                </a:solidFill>
                <a:latin typeface="Tahoma"/>
                <a:cs typeface="Tahoma"/>
              </a:rPr>
              <a:t>their </a:t>
            </a:r>
            <a:r>
              <a:rPr sz="2000" spc="130" dirty="0">
                <a:solidFill>
                  <a:srgbClr val="3C3C3C"/>
                </a:solidFill>
                <a:latin typeface="Tahoma"/>
                <a:cs typeface="Tahoma"/>
              </a:rPr>
              <a:t> </a:t>
            </a:r>
            <a:r>
              <a:rPr sz="2000" spc="140" dirty="0">
                <a:solidFill>
                  <a:srgbClr val="3C3C3C"/>
                </a:solidFill>
                <a:latin typeface="Tahoma"/>
                <a:cs typeface="Tahoma"/>
              </a:rPr>
              <a:t>loved</a:t>
            </a:r>
            <a:r>
              <a:rPr sz="2000" spc="-110" dirty="0">
                <a:solidFill>
                  <a:srgbClr val="3C3C3C"/>
                </a:solidFill>
                <a:latin typeface="Tahoma"/>
                <a:cs typeface="Tahoma"/>
              </a:rPr>
              <a:t> </a:t>
            </a:r>
            <a:r>
              <a:rPr sz="2000" spc="65" dirty="0">
                <a:solidFill>
                  <a:srgbClr val="3C3C3C"/>
                </a:solidFill>
                <a:latin typeface="Tahoma"/>
                <a:cs typeface="Tahoma"/>
              </a:rPr>
              <a:t>ones,</a:t>
            </a:r>
            <a:r>
              <a:rPr sz="2000" spc="-105" dirty="0">
                <a:solidFill>
                  <a:srgbClr val="3C3C3C"/>
                </a:solidFill>
                <a:latin typeface="Tahoma"/>
                <a:cs typeface="Tahoma"/>
              </a:rPr>
              <a:t> </a:t>
            </a:r>
            <a:r>
              <a:rPr sz="2000" spc="130" dirty="0">
                <a:solidFill>
                  <a:srgbClr val="3C3C3C"/>
                </a:solidFill>
                <a:latin typeface="Tahoma"/>
                <a:cs typeface="Tahoma"/>
              </a:rPr>
              <a:t>vouchers</a:t>
            </a:r>
            <a:r>
              <a:rPr sz="2000" spc="-110" dirty="0">
                <a:solidFill>
                  <a:srgbClr val="3C3C3C"/>
                </a:solidFill>
                <a:latin typeface="Tahoma"/>
                <a:cs typeface="Tahoma"/>
              </a:rPr>
              <a:t> </a:t>
            </a:r>
            <a:r>
              <a:rPr sz="2000" spc="125" dirty="0">
                <a:solidFill>
                  <a:srgbClr val="3C3C3C"/>
                </a:solidFill>
                <a:latin typeface="Tahoma"/>
                <a:cs typeface="Tahoma"/>
              </a:rPr>
              <a:t>before</a:t>
            </a:r>
            <a:r>
              <a:rPr sz="2000" spc="-105" dirty="0">
                <a:solidFill>
                  <a:srgbClr val="3C3C3C"/>
                </a:solidFill>
                <a:latin typeface="Tahoma"/>
                <a:cs typeface="Tahoma"/>
              </a:rPr>
              <a:t> </a:t>
            </a:r>
            <a:r>
              <a:rPr sz="2000" spc="190" dirty="0">
                <a:solidFill>
                  <a:srgbClr val="3C3C3C"/>
                </a:solidFill>
                <a:latin typeface="Tahoma"/>
                <a:cs typeface="Tahoma"/>
              </a:rPr>
              <a:t>and</a:t>
            </a:r>
            <a:r>
              <a:rPr sz="2000" spc="-110" dirty="0">
                <a:solidFill>
                  <a:srgbClr val="3C3C3C"/>
                </a:solidFill>
                <a:latin typeface="Tahoma"/>
                <a:cs typeface="Tahoma"/>
              </a:rPr>
              <a:t> </a:t>
            </a:r>
            <a:r>
              <a:rPr sz="2000" spc="160" dirty="0">
                <a:solidFill>
                  <a:srgbClr val="3C3C3C"/>
                </a:solidFill>
                <a:latin typeface="Tahoma"/>
                <a:cs typeface="Tahoma"/>
              </a:rPr>
              <a:t>during</a:t>
            </a:r>
            <a:r>
              <a:rPr sz="2000" spc="-105" dirty="0">
                <a:solidFill>
                  <a:srgbClr val="3C3C3C"/>
                </a:solidFill>
                <a:latin typeface="Tahoma"/>
                <a:cs typeface="Tahoma"/>
              </a:rPr>
              <a:t> </a:t>
            </a:r>
            <a:r>
              <a:rPr sz="2000" spc="195" dirty="0">
                <a:solidFill>
                  <a:srgbClr val="3C3C3C"/>
                </a:solidFill>
                <a:latin typeface="Tahoma"/>
                <a:cs typeface="Tahoma"/>
              </a:rPr>
              <a:t>eCommerce</a:t>
            </a:r>
            <a:r>
              <a:rPr sz="2000" spc="-110" dirty="0">
                <a:solidFill>
                  <a:srgbClr val="3C3C3C"/>
                </a:solidFill>
                <a:latin typeface="Tahoma"/>
                <a:cs typeface="Tahoma"/>
              </a:rPr>
              <a:t> </a:t>
            </a:r>
            <a:r>
              <a:rPr sz="2000" spc="90" dirty="0">
                <a:solidFill>
                  <a:srgbClr val="3C3C3C"/>
                </a:solidFill>
                <a:latin typeface="Tahoma"/>
                <a:cs typeface="Tahoma"/>
              </a:rPr>
              <a:t>sales</a:t>
            </a:r>
            <a:r>
              <a:rPr sz="2000" spc="-105" dirty="0">
                <a:solidFill>
                  <a:srgbClr val="3C3C3C"/>
                </a:solidFill>
                <a:latin typeface="Tahoma"/>
                <a:cs typeface="Tahoma"/>
              </a:rPr>
              <a:t> </a:t>
            </a:r>
            <a:r>
              <a:rPr sz="2000" spc="155" dirty="0">
                <a:solidFill>
                  <a:srgbClr val="3C3C3C"/>
                </a:solidFill>
                <a:latin typeface="Tahoma"/>
                <a:cs typeface="Tahoma"/>
              </a:rPr>
              <a:t>that</a:t>
            </a:r>
            <a:r>
              <a:rPr sz="2000" spc="-110" dirty="0">
                <a:solidFill>
                  <a:srgbClr val="3C3C3C"/>
                </a:solidFill>
                <a:latin typeface="Tahoma"/>
                <a:cs typeface="Tahoma"/>
              </a:rPr>
              <a:t> </a:t>
            </a:r>
            <a:r>
              <a:rPr sz="2000" spc="175" dirty="0">
                <a:solidFill>
                  <a:srgbClr val="3C3C3C"/>
                </a:solidFill>
                <a:latin typeface="Tahoma"/>
                <a:cs typeface="Tahoma"/>
              </a:rPr>
              <a:t>can</a:t>
            </a:r>
            <a:r>
              <a:rPr sz="2000" spc="-105" dirty="0">
                <a:solidFill>
                  <a:srgbClr val="3C3C3C"/>
                </a:solidFill>
                <a:latin typeface="Tahoma"/>
                <a:cs typeface="Tahoma"/>
              </a:rPr>
              <a:t> </a:t>
            </a:r>
            <a:r>
              <a:rPr sz="2000" spc="185" dirty="0">
                <a:solidFill>
                  <a:srgbClr val="3C3C3C"/>
                </a:solidFill>
                <a:latin typeface="Tahoma"/>
                <a:cs typeface="Tahoma"/>
              </a:rPr>
              <a:t>be</a:t>
            </a:r>
            <a:r>
              <a:rPr sz="2000" spc="-110" dirty="0">
                <a:solidFill>
                  <a:srgbClr val="3C3C3C"/>
                </a:solidFill>
                <a:latin typeface="Tahoma"/>
                <a:cs typeface="Tahoma"/>
              </a:rPr>
              <a:t> </a:t>
            </a:r>
            <a:r>
              <a:rPr sz="2000" spc="220" dirty="0">
                <a:solidFill>
                  <a:srgbClr val="3C3C3C"/>
                </a:solidFill>
                <a:latin typeface="Tahoma"/>
                <a:cs typeface="Tahoma"/>
              </a:rPr>
              <a:t>made</a:t>
            </a:r>
            <a:r>
              <a:rPr sz="2000" spc="-105" dirty="0">
                <a:solidFill>
                  <a:srgbClr val="3C3C3C"/>
                </a:solidFill>
                <a:latin typeface="Tahoma"/>
                <a:cs typeface="Tahoma"/>
              </a:rPr>
              <a:t> </a:t>
            </a:r>
            <a:r>
              <a:rPr sz="2000" spc="125" dirty="0">
                <a:solidFill>
                  <a:srgbClr val="3C3C3C"/>
                </a:solidFill>
                <a:latin typeface="Tahoma"/>
                <a:cs typeface="Tahoma"/>
              </a:rPr>
              <a:t>available</a:t>
            </a:r>
            <a:r>
              <a:rPr sz="2000" spc="-110" dirty="0">
                <a:solidFill>
                  <a:srgbClr val="3C3C3C"/>
                </a:solidFill>
                <a:latin typeface="Tahoma"/>
                <a:cs typeface="Tahoma"/>
              </a:rPr>
              <a:t> </a:t>
            </a:r>
            <a:r>
              <a:rPr sz="2000" spc="180" dirty="0">
                <a:solidFill>
                  <a:srgbClr val="3C3C3C"/>
                </a:solidFill>
                <a:latin typeface="Tahoma"/>
                <a:cs typeface="Tahoma"/>
              </a:rPr>
              <a:t>on</a:t>
            </a:r>
            <a:r>
              <a:rPr sz="2000" spc="-105" dirty="0">
                <a:solidFill>
                  <a:srgbClr val="3C3C3C"/>
                </a:solidFill>
                <a:latin typeface="Tahoma"/>
                <a:cs typeface="Tahoma"/>
              </a:rPr>
              <a:t> </a:t>
            </a:r>
            <a:r>
              <a:rPr sz="2000" spc="125" dirty="0">
                <a:solidFill>
                  <a:srgbClr val="3C3C3C"/>
                </a:solidFill>
                <a:latin typeface="Tahoma"/>
                <a:cs typeface="Tahoma"/>
              </a:rPr>
              <a:t>all</a:t>
            </a:r>
            <a:r>
              <a:rPr sz="2000" spc="-110" dirty="0">
                <a:solidFill>
                  <a:srgbClr val="3C3C3C"/>
                </a:solidFill>
                <a:latin typeface="Tahoma"/>
                <a:cs typeface="Tahoma"/>
              </a:rPr>
              <a:t> </a:t>
            </a:r>
            <a:r>
              <a:rPr sz="2000" spc="125" dirty="0">
                <a:solidFill>
                  <a:srgbClr val="3C3C3C"/>
                </a:solidFill>
                <a:latin typeface="Tahoma"/>
                <a:cs typeface="Tahoma"/>
              </a:rPr>
              <a:t>social</a:t>
            </a:r>
            <a:r>
              <a:rPr sz="2000" spc="-105" dirty="0">
                <a:solidFill>
                  <a:srgbClr val="3C3C3C"/>
                </a:solidFill>
                <a:latin typeface="Tahoma"/>
                <a:cs typeface="Tahoma"/>
              </a:rPr>
              <a:t> </a:t>
            </a:r>
            <a:r>
              <a:rPr sz="2000" spc="200" dirty="0">
                <a:solidFill>
                  <a:srgbClr val="3C3C3C"/>
                </a:solidFill>
                <a:latin typeface="Tahoma"/>
                <a:cs typeface="Tahoma"/>
              </a:rPr>
              <a:t>media </a:t>
            </a:r>
            <a:r>
              <a:rPr sz="2000" spc="204" dirty="0">
                <a:solidFill>
                  <a:srgbClr val="3C3C3C"/>
                </a:solidFill>
                <a:latin typeface="Tahoma"/>
                <a:cs typeface="Tahoma"/>
              </a:rPr>
              <a:t> </a:t>
            </a:r>
            <a:r>
              <a:rPr sz="2000" spc="114" dirty="0">
                <a:solidFill>
                  <a:srgbClr val="3C3C3C"/>
                </a:solidFill>
                <a:latin typeface="Tahoma"/>
                <a:cs typeface="Tahoma"/>
              </a:rPr>
              <a:t>platforms,</a:t>
            </a:r>
            <a:r>
              <a:rPr sz="2000" spc="-114" dirty="0">
                <a:solidFill>
                  <a:srgbClr val="3C3C3C"/>
                </a:solidFill>
                <a:latin typeface="Tahoma"/>
                <a:cs typeface="Tahoma"/>
              </a:rPr>
              <a:t> </a:t>
            </a:r>
            <a:r>
              <a:rPr sz="2000" spc="190" dirty="0">
                <a:solidFill>
                  <a:srgbClr val="3C3C3C"/>
                </a:solidFill>
                <a:latin typeface="Tahoma"/>
                <a:cs typeface="Tahoma"/>
              </a:rPr>
              <a:t>and</a:t>
            </a:r>
            <a:r>
              <a:rPr sz="2000" spc="-110" dirty="0">
                <a:solidFill>
                  <a:srgbClr val="3C3C3C"/>
                </a:solidFill>
                <a:latin typeface="Tahoma"/>
                <a:cs typeface="Tahoma"/>
              </a:rPr>
              <a:t> </a:t>
            </a:r>
            <a:r>
              <a:rPr sz="2000" spc="140" dirty="0">
                <a:solidFill>
                  <a:srgbClr val="3C3C3C"/>
                </a:solidFill>
                <a:latin typeface="Tahoma"/>
                <a:cs typeface="Tahoma"/>
              </a:rPr>
              <a:t>competitions.</a:t>
            </a:r>
            <a:endParaRPr sz="2000">
              <a:latin typeface="Tahoma"/>
              <a:cs typeface="Tahom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7229475" cy="10287000"/>
          </a:xfrm>
          <a:custGeom>
            <a:avLst/>
            <a:gdLst/>
            <a:ahLst/>
            <a:cxnLst/>
            <a:rect l="l" t="t" r="r" b="b"/>
            <a:pathLst>
              <a:path w="7229475" h="10287000">
                <a:moveTo>
                  <a:pt x="0" y="10286999"/>
                </a:moveTo>
                <a:lnTo>
                  <a:pt x="0" y="0"/>
                </a:lnTo>
                <a:lnTo>
                  <a:pt x="7229473" y="0"/>
                </a:lnTo>
                <a:lnTo>
                  <a:pt x="7229473" y="10286999"/>
                </a:lnTo>
                <a:lnTo>
                  <a:pt x="0" y="10286999"/>
                </a:lnTo>
                <a:close/>
              </a:path>
            </a:pathLst>
          </a:custGeom>
          <a:solidFill>
            <a:srgbClr val="ECD9D3"/>
          </a:solidFill>
        </p:spPr>
        <p:txBody>
          <a:bodyPr wrap="square" lIns="0" tIns="0" rIns="0" bIns="0" rtlCol="0"/>
          <a:lstStyle/>
          <a:p>
            <a:endParaRPr/>
          </a:p>
        </p:txBody>
      </p:sp>
      <p:sp>
        <p:nvSpPr>
          <p:cNvPr id="3" name="object 3"/>
          <p:cNvSpPr/>
          <p:nvPr/>
        </p:nvSpPr>
        <p:spPr>
          <a:xfrm>
            <a:off x="9905479" y="1288272"/>
            <a:ext cx="323850" cy="647065"/>
          </a:xfrm>
          <a:custGeom>
            <a:avLst/>
            <a:gdLst/>
            <a:ahLst/>
            <a:cxnLst/>
            <a:rect l="l" t="t" r="r" b="b"/>
            <a:pathLst>
              <a:path w="323850" h="647064">
                <a:moveTo>
                  <a:pt x="13" y="0"/>
                </a:moveTo>
                <a:lnTo>
                  <a:pt x="323288" y="323275"/>
                </a:lnTo>
                <a:lnTo>
                  <a:pt x="0" y="646563"/>
                </a:lnTo>
                <a:lnTo>
                  <a:pt x="13" y="0"/>
                </a:lnTo>
                <a:close/>
              </a:path>
            </a:pathLst>
          </a:custGeom>
          <a:solidFill>
            <a:srgbClr val="ECD9D3"/>
          </a:solidFill>
        </p:spPr>
        <p:txBody>
          <a:bodyPr wrap="square" lIns="0" tIns="0" rIns="0" bIns="0" rtlCol="0"/>
          <a:lstStyle/>
          <a:p>
            <a:endParaRPr/>
          </a:p>
        </p:txBody>
      </p:sp>
      <p:sp>
        <p:nvSpPr>
          <p:cNvPr id="4" name="object 4"/>
          <p:cNvSpPr/>
          <p:nvPr/>
        </p:nvSpPr>
        <p:spPr>
          <a:xfrm>
            <a:off x="9905480" y="4303478"/>
            <a:ext cx="323850" cy="647065"/>
          </a:xfrm>
          <a:custGeom>
            <a:avLst/>
            <a:gdLst/>
            <a:ahLst/>
            <a:cxnLst/>
            <a:rect l="l" t="t" r="r" b="b"/>
            <a:pathLst>
              <a:path w="323850" h="647064">
                <a:moveTo>
                  <a:pt x="13" y="0"/>
                </a:moveTo>
                <a:lnTo>
                  <a:pt x="323289" y="323275"/>
                </a:lnTo>
                <a:lnTo>
                  <a:pt x="0" y="646564"/>
                </a:lnTo>
                <a:lnTo>
                  <a:pt x="13" y="0"/>
                </a:lnTo>
                <a:close/>
              </a:path>
            </a:pathLst>
          </a:custGeom>
          <a:solidFill>
            <a:srgbClr val="ECD9D3"/>
          </a:solidFill>
        </p:spPr>
        <p:txBody>
          <a:bodyPr wrap="square" lIns="0" tIns="0" rIns="0" bIns="0" rtlCol="0"/>
          <a:lstStyle/>
          <a:p>
            <a:endParaRPr/>
          </a:p>
        </p:txBody>
      </p:sp>
      <p:sp>
        <p:nvSpPr>
          <p:cNvPr id="5" name="object 5"/>
          <p:cNvSpPr/>
          <p:nvPr/>
        </p:nvSpPr>
        <p:spPr>
          <a:xfrm>
            <a:off x="9905480" y="7459608"/>
            <a:ext cx="323850" cy="647065"/>
          </a:xfrm>
          <a:custGeom>
            <a:avLst/>
            <a:gdLst/>
            <a:ahLst/>
            <a:cxnLst/>
            <a:rect l="l" t="t" r="r" b="b"/>
            <a:pathLst>
              <a:path w="323850" h="647065">
                <a:moveTo>
                  <a:pt x="13" y="0"/>
                </a:moveTo>
                <a:lnTo>
                  <a:pt x="323288" y="323275"/>
                </a:lnTo>
                <a:lnTo>
                  <a:pt x="0" y="646564"/>
                </a:lnTo>
                <a:lnTo>
                  <a:pt x="13" y="0"/>
                </a:lnTo>
                <a:close/>
              </a:path>
            </a:pathLst>
          </a:custGeom>
          <a:solidFill>
            <a:srgbClr val="ECD9D3"/>
          </a:solidFill>
        </p:spPr>
        <p:txBody>
          <a:bodyPr wrap="square" lIns="0" tIns="0" rIns="0" bIns="0" rtlCol="0"/>
          <a:lstStyle/>
          <a:p>
            <a:endParaRPr/>
          </a:p>
        </p:txBody>
      </p:sp>
      <p:sp>
        <p:nvSpPr>
          <p:cNvPr id="6" name="object 6"/>
          <p:cNvSpPr txBox="1"/>
          <p:nvPr/>
        </p:nvSpPr>
        <p:spPr>
          <a:xfrm>
            <a:off x="1016000" y="5503537"/>
            <a:ext cx="4559935" cy="3835400"/>
          </a:xfrm>
          <a:prstGeom prst="rect">
            <a:avLst/>
          </a:prstGeom>
        </p:spPr>
        <p:txBody>
          <a:bodyPr vert="horz" wrap="square" lIns="0" tIns="12700" rIns="0" bIns="0" rtlCol="0">
            <a:spAutoFit/>
          </a:bodyPr>
          <a:lstStyle/>
          <a:p>
            <a:pPr marL="12700" marR="5080">
              <a:lnSpc>
                <a:spcPct val="131600"/>
              </a:lnSpc>
              <a:spcBef>
                <a:spcPts val="100"/>
              </a:spcBef>
            </a:pPr>
            <a:r>
              <a:rPr sz="1900" spc="190" dirty="0">
                <a:solidFill>
                  <a:srgbClr val="3C3C3C"/>
                </a:solidFill>
                <a:latin typeface="Tahoma"/>
                <a:cs typeface="Tahoma"/>
              </a:rPr>
              <a:t>About </a:t>
            </a:r>
            <a:r>
              <a:rPr sz="1900" spc="-15" dirty="0">
                <a:solidFill>
                  <a:srgbClr val="3C3C3C"/>
                </a:solidFill>
                <a:latin typeface="Tahoma"/>
                <a:cs typeface="Tahoma"/>
              </a:rPr>
              <a:t>165.46 </a:t>
            </a:r>
            <a:r>
              <a:rPr sz="1900" spc="170" dirty="0">
                <a:solidFill>
                  <a:srgbClr val="3C3C3C"/>
                </a:solidFill>
                <a:latin typeface="Tahoma"/>
                <a:cs typeface="Tahoma"/>
              </a:rPr>
              <a:t>million </a:t>
            </a:r>
            <a:r>
              <a:rPr sz="1900" spc="160" dirty="0">
                <a:solidFill>
                  <a:srgbClr val="3C3C3C"/>
                </a:solidFill>
                <a:latin typeface="Tahoma"/>
                <a:cs typeface="Tahoma"/>
              </a:rPr>
              <a:t>people </a:t>
            </a:r>
            <a:r>
              <a:rPr sz="1900" spc="150" dirty="0">
                <a:solidFill>
                  <a:srgbClr val="3C3C3C"/>
                </a:solidFill>
                <a:latin typeface="Tahoma"/>
                <a:cs typeface="Tahoma"/>
              </a:rPr>
              <a:t>in </a:t>
            </a:r>
            <a:r>
              <a:rPr sz="1900" spc="130" dirty="0">
                <a:solidFill>
                  <a:srgbClr val="3C3C3C"/>
                </a:solidFill>
                <a:latin typeface="Tahoma"/>
                <a:cs typeface="Tahoma"/>
              </a:rPr>
              <a:t>Brazil </a:t>
            </a:r>
            <a:r>
              <a:rPr sz="1900" spc="-580" dirty="0">
                <a:solidFill>
                  <a:srgbClr val="3C3C3C"/>
                </a:solidFill>
                <a:latin typeface="Tahoma"/>
                <a:cs typeface="Tahoma"/>
              </a:rPr>
              <a:t> </a:t>
            </a:r>
            <a:r>
              <a:rPr sz="1900" spc="140" dirty="0">
                <a:solidFill>
                  <a:srgbClr val="3C3C3C"/>
                </a:solidFill>
                <a:latin typeface="Tahoma"/>
                <a:cs typeface="Tahoma"/>
              </a:rPr>
              <a:t>used </a:t>
            </a:r>
            <a:r>
              <a:rPr sz="1900" spc="120" dirty="0">
                <a:solidFill>
                  <a:srgbClr val="3C3C3C"/>
                </a:solidFill>
                <a:latin typeface="Tahoma"/>
                <a:cs typeface="Tahoma"/>
              </a:rPr>
              <a:t>social </a:t>
            </a:r>
            <a:r>
              <a:rPr sz="1900" spc="190" dirty="0">
                <a:solidFill>
                  <a:srgbClr val="3C3C3C"/>
                </a:solidFill>
                <a:latin typeface="Tahoma"/>
                <a:cs typeface="Tahoma"/>
              </a:rPr>
              <a:t>media </a:t>
            </a:r>
            <a:r>
              <a:rPr sz="1900" spc="150" dirty="0">
                <a:solidFill>
                  <a:srgbClr val="3C3C3C"/>
                </a:solidFill>
                <a:latin typeface="Tahoma"/>
                <a:cs typeface="Tahoma"/>
              </a:rPr>
              <a:t>in </a:t>
            </a:r>
            <a:r>
              <a:rPr sz="1900" spc="65" dirty="0">
                <a:solidFill>
                  <a:srgbClr val="3C3C3C"/>
                </a:solidFill>
                <a:latin typeface="Tahoma"/>
                <a:cs typeface="Tahoma"/>
              </a:rPr>
              <a:t>2022. </a:t>
            </a:r>
            <a:r>
              <a:rPr sz="1900" spc="135" dirty="0">
                <a:solidFill>
                  <a:srgbClr val="3C3C3C"/>
                </a:solidFill>
                <a:latin typeface="Tahoma"/>
                <a:cs typeface="Tahoma"/>
              </a:rPr>
              <a:t>By </a:t>
            </a:r>
            <a:r>
              <a:rPr sz="1900" spc="55" dirty="0">
                <a:solidFill>
                  <a:srgbClr val="3C3C3C"/>
                </a:solidFill>
                <a:latin typeface="Tahoma"/>
                <a:cs typeface="Tahoma"/>
              </a:rPr>
              <a:t>2027, </a:t>
            </a:r>
            <a:r>
              <a:rPr sz="1900" spc="60" dirty="0">
                <a:solidFill>
                  <a:srgbClr val="3C3C3C"/>
                </a:solidFill>
                <a:latin typeface="Tahoma"/>
                <a:cs typeface="Tahoma"/>
              </a:rPr>
              <a:t> </a:t>
            </a:r>
            <a:r>
              <a:rPr sz="1900" spc="120" dirty="0">
                <a:solidFill>
                  <a:srgbClr val="3C3C3C"/>
                </a:solidFill>
                <a:latin typeface="Tahoma"/>
                <a:cs typeface="Tahoma"/>
              </a:rPr>
              <a:t>this</a:t>
            </a:r>
            <a:r>
              <a:rPr sz="1900" spc="-110" dirty="0">
                <a:solidFill>
                  <a:srgbClr val="3C3C3C"/>
                </a:solidFill>
                <a:latin typeface="Tahoma"/>
                <a:cs typeface="Tahoma"/>
              </a:rPr>
              <a:t> </a:t>
            </a:r>
            <a:r>
              <a:rPr sz="1900" spc="190" dirty="0">
                <a:solidFill>
                  <a:srgbClr val="3C3C3C"/>
                </a:solidFill>
                <a:latin typeface="Tahoma"/>
                <a:cs typeface="Tahoma"/>
              </a:rPr>
              <a:t>number</a:t>
            </a:r>
            <a:r>
              <a:rPr sz="1900" spc="-110" dirty="0">
                <a:solidFill>
                  <a:srgbClr val="3C3C3C"/>
                </a:solidFill>
                <a:latin typeface="Tahoma"/>
                <a:cs typeface="Tahoma"/>
              </a:rPr>
              <a:t> </a:t>
            </a:r>
            <a:r>
              <a:rPr sz="1900" spc="75" dirty="0">
                <a:solidFill>
                  <a:srgbClr val="3C3C3C"/>
                </a:solidFill>
                <a:latin typeface="Tahoma"/>
                <a:cs typeface="Tahoma"/>
              </a:rPr>
              <a:t>is</a:t>
            </a:r>
            <a:r>
              <a:rPr sz="1900" spc="-110" dirty="0">
                <a:solidFill>
                  <a:srgbClr val="3C3C3C"/>
                </a:solidFill>
                <a:latin typeface="Tahoma"/>
                <a:cs typeface="Tahoma"/>
              </a:rPr>
              <a:t> </a:t>
            </a:r>
            <a:r>
              <a:rPr sz="1900" spc="150" dirty="0">
                <a:solidFill>
                  <a:srgbClr val="3C3C3C"/>
                </a:solidFill>
                <a:latin typeface="Tahoma"/>
                <a:cs typeface="Tahoma"/>
              </a:rPr>
              <a:t>anticipated</a:t>
            </a:r>
            <a:r>
              <a:rPr sz="1900" spc="-105" dirty="0">
                <a:solidFill>
                  <a:srgbClr val="3C3C3C"/>
                </a:solidFill>
                <a:latin typeface="Tahoma"/>
                <a:cs typeface="Tahoma"/>
              </a:rPr>
              <a:t> </a:t>
            </a:r>
            <a:r>
              <a:rPr sz="1900" spc="140" dirty="0">
                <a:solidFill>
                  <a:srgbClr val="3C3C3C"/>
                </a:solidFill>
                <a:latin typeface="Tahoma"/>
                <a:cs typeface="Tahoma"/>
              </a:rPr>
              <a:t>to</a:t>
            </a:r>
            <a:r>
              <a:rPr sz="1900" spc="-110" dirty="0">
                <a:solidFill>
                  <a:srgbClr val="3C3C3C"/>
                </a:solidFill>
                <a:latin typeface="Tahoma"/>
                <a:cs typeface="Tahoma"/>
              </a:rPr>
              <a:t> </a:t>
            </a:r>
            <a:r>
              <a:rPr sz="1900" spc="114" dirty="0">
                <a:solidFill>
                  <a:srgbClr val="3C3C3C"/>
                </a:solidFill>
                <a:latin typeface="Tahoma"/>
                <a:cs typeface="Tahoma"/>
              </a:rPr>
              <a:t>increase </a:t>
            </a:r>
            <a:r>
              <a:rPr sz="1900" spc="-580" dirty="0">
                <a:solidFill>
                  <a:srgbClr val="3C3C3C"/>
                </a:solidFill>
                <a:latin typeface="Tahoma"/>
                <a:cs typeface="Tahoma"/>
              </a:rPr>
              <a:t> </a:t>
            </a:r>
            <a:r>
              <a:rPr sz="1900" spc="140" dirty="0">
                <a:solidFill>
                  <a:srgbClr val="3C3C3C"/>
                </a:solidFill>
                <a:latin typeface="Tahoma"/>
                <a:cs typeface="Tahoma"/>
              </a:rPr>
              <a:t>to </a:t>
            </a:r>
            <a:r>
              <a:rPr sz="1900" spc="155" dirty="0">
                <a:solidFill>
                  <a:srgbClr val="3C3C3C"/>
                </a:solidFill>
                <a:latin typeface="Tahoma"/>
                <a:cs typeface="Tahoma"/>
              </a:rPr>
              <a:t>around </a:t>
            </a:r>
            <a:r>
              <a:rPr sz="1900" spc="-25" dirty="0">
                <a:solidFill>
                  <a:srgbClr val="3C3C3C"/>
                </a:solidFill>
                <a:latin typeface="Tahoma"/>
                <a:cs typeface="Tahoma"/>
              </a:rPr>
              <a:t>188.35 </a:t>
            </a:r>
            <a:r>
              <a:rPr sz="1900" spc="170" dirty="0">
                <a:solidFill>
                  <a:srgbClr val="3C3C3C"/>
                </a:solidFill>
                <a:latin typeface="Tahoma"/>
                <a:cs typeface="Tahoma"/>
              </a:rPr>
              <a:t>million </a:t>
            </a:r>
            <a:r>
              <a:rPr sz="1900" spc="40" dirty="0">
                <a:solidFill>
                  <a:srgbClr val="3C3C3C"/>
                </a:solidFill>
                <a:latin typeface="Tahoma"/>
                <a:cs typeface="Tahoma"/>
              </a:rPr>
              <a:t>users. </a:t>
            </a:r>
            <a:r>
              <a:rPr sz="1900" spc="130" dirty="0">
                <a:solidFill>
                  <a:srgbClr val="3C3C3C"/>
                </a:solidFill>
                <a:latin typeface="Tahoma"/>
                <a:cs typeface="Tahoma"/>
              </a:rPr>
              <a:t>Brazil </a:t>
            </a:r>
            <a:r>
              <a:rPr sz="1900" spc="-580" dirty="0">
                <a:solidFill>
                  <a:srgbClr val="3C3C3C"/>
                </a:solidFill>
                <a:latin typeface="Tahoma"/>
                <a:cs typeface="Tahoma"/>
              </a:rPr>
              <a:t> </a:t>
            </a:r>
            <a:r>
              <a:rPr sz="1900" spc="204" dirty="0">
                <a:solidFill>
                  <a:srgbClr val="3C3C3C"/>
                </a:solidFill>
                <a:latin typeface="Tahoma"/>
                <a:cs typeface="Tahoma"/>
              </a:rPr>
              <a:t>h</a:t>
            </a:r>
            <a:r>
              <a:rPr sz="1900" spc="110" dirty="0">
                <a:solidFill>
                  <a:srgbClr val="3C3C3C"/>
                </a:solidFill>
                <a:latin typeface="Tahoma"/>
                <a:cs typeface="Tahoma"/>
              </a:rPr>
              <a:t>a</a:t>
            </a:r>
            <a:r>
              <a:rPr sz="1900" spc="45" dirty="0">
                <a:solidFill>
                  <a:srgbClr val="3C3C3C"/>
                </a:solidFill>
                <a:latin typeface="Tahoma"/>
                <a:cs typeface="Tahoma"/>
              </a:rPr>
              <a:t>s</a:t>
            </a:r>
            <a:r>
              <a:rPr sz="1900" spc="-105" dirty="0">
                <a:solidFill>
                  <a:srgbClr val="3C3C3C"/>
                </a:solidFill>
                <a:latin typeface="Tahoma"/>
                <a:cs typeface="Tahoma"/>
              </a:rPr>
              <a:t> </a:t>
            </a:r>
            <a:r>
              <a:rPr sz="1900" spc="150" dirty="0">
                <a:solidFill>
                  <a:srgbClr val="3C3C3C"/>
                </a:solidFill>
                <a:latin typeface="Tahoma"/>
                <a:cs typeface="Tahoma"/>
              </a:rPr>
              <a:t>o</a:t>
            </a:r>
            <a:r>
              <a:rPr sz="1900" spc="45" dirty="0">
                <a:solidFill>
                  <a:srgbClr val="3C3C3C"/>
                </a:solidFill>
                <a:latin typeface="Tahoma"/>
                <a:cs typeface="Tahoma"/>
              </a:rPr>
              <a:t>v</a:t>
            </a:r>
            <a:r>
              <a:rPr sz="1900" spc="110" dirty="0">
                <a:solidFill>
                  <a:srgbClr val="3C3C3C"/>
                </a:solidFill>
                <a:latin typeface="Tahoma"/>
                <a:cs typeface="Tahoma"/>
              </a:rPr>
              <a:t>e</a:t>
            </a:r>
            <a:r>
              <a:rPr sz="1900" spc="60" dirty="0">
                <a:solidFill>
                  <a:srgbClr val="3C3C3C"/>
                </a:solidFill>
                <a:latin typeface="Tahoma"/>
                <a:cs typeface="Tahoma"/>
              </a:rPr>
              <a:t>r</a:t>
            </a:r>
            <a:r>
              <a:rPr sz="1900" spc="-105" dirty="0">
                <a:solidFill>
                  <a:srgbClr val="3C3C3C"/>
                </a:solidFill>
                <a:latin typeface="Tahoma"/>
                <a:cs typeface="Tahoma"/>
              </a:rPr>
              <a:t> </a:t>
            </a:r>
            <a:r>
              <a:rPr sz="1900" spc="-310" dirty="0">
                <a:solidFill>
                  <a:srgbClr val="3C3C3C"/>
                </a:solidFill>
                <a:latin typeface="Tahoma"/>
                <a:cs typeface="Tahoma"/>
              </a:rPr>
              <a:t>1</a:t>
            </a:r>
            <a:r>
              <a:rPr sz="1900" spc="125" dirty="0">
                <a:solidFill>
                  <a:srgbClr val="3C3C3C"/>
                </a:solidFill>
                <a:latin typeface="Tahoma"/>
                <a:cs typeface="Tahoma"/>
              </a:rPr>
              <a:t>6</a:t>
            </a:r>
            <a:r>
              <a:rPr sz="1900" spc="40" dirty="0">
                <a:solidFill>
                  <a:srgbClr val="3C3C3C"/>
                </a:solidFill>
                <a:latin typeface="Tahoma"/>
                <a:cs typeface="Tahoma"/>
              </a:rPr>
              <a:t>7</a:t>
            </a:r>
            <a:r>
              <a:rPr sz="1900" spc="-165" dirty="0">
                <a:solidFill>
                  <a:srgbClr val="3C3C3C"/>
                </a:solidFill>
                <a:latin typeface="Tahoma"/>
                <a:cs typeface="Tahoma"/>
              </a:rPr>
              <a:t>.</a:t>
            </a:r>
            <a:r>
              <a:rPr sz="1900" spc="45" dirty="0">
                <a:solidFill>
                  <a:srgbClr val="3C3C3C"/>
                </a:solidFill>
                <a:latin typeface="Tahoma"/>
                <a:cs typeface="Tahoma"/>
              </a:rPr>
              <a:t>7</a:t>
            </a:r>
            <a:r>
              <a:rPr sz="1900" spc="-105" dirty="0">
                <a:solidFill>
                  <a:srgbClr val="3C3C3C"/>
                </a:solidFill>
                <a:latin typeface="Tahoma"/>
                <a:cs typeface="Tahoma"/>
              </a:rPr>
              <a:t> </a:t>
            </a:r>
            <a:r>
              <a:rPr sz="1900" spc="380" dirty="0">
                <a:solidFill>
                  <a:srgbClr val="3C3C3C"/>
                </a:solidFill>
                <a:latin typeface="Tahoma"/>
                <a:cs typeface="Tahoma"/>
              </a:rPr>
              <a:t>m</a:t>
            </a:r>
            <a:r>
              <a:rPr sz="1900" spc="105" dirty="0">
                <a:solidFill>
                  <a:srgbClr val="3C3C3C"/>
                </a:solidFill>
                <a:latin typeface="Tahoma"/>
                <a:cs typeface="Tahoma"/>
              </a:rPr>
              <a:t>i</a:t>
            </a:r>
            <a:r>
              <a:rPr sz="1900" spc="125" dirty="0">
                <a:solidFill>
                  <a:srgbClr val="3C3C3C"/>
                </a:solidFill>
                <a:latin typeface="Tahoma"/>
                <a:cs typeface="Tahoma"/>
              </a:rPr>
              <a:t>ll</a:t>
            </a:r>
            <a:r>
              <a:rPr sz="1900" spc="105" dirty="0">
                <a:solidFill>
                  <a:srgbClr val="3C3C3C"/>
                </a:solidFill>
                <a:latin typeface="Tahoma"/>
                <a:cs typeface="Tahoma"/>
              </a:rPr>
              <a:t>i</a:t>
            </a:r>
            <a:r>
              <a:rPr sz="1900" spc="150" dirty="0">
                <a:solidFill>
                  <a:srgbClr val="3C3C3C"/>
                </a:solidFill>
                <a:latin typeface="Tahoma"/>
                <a:cs typeface="Tahoma"/>
              </a:rPr>
              <a:t>o</a:t>
            </a:r>
            <a:r>
              <a:rPr sz="1900" spc="200" dirty="0">
                <a:solidFill>
                  <a:srgbClr val="3C3C3C"/>
                </a:solidFill>
                <a:latin typeface="Tahoma"/>
                <a:cs typeface="Tahoma"/>
              </a:rPr>
              <a:t>n</a:t>
            </a:r>
            <a:r>
              <a:rPr sz="1900" spc="-105" dirty="0">
                <a:solidFill>
                  <a:srgbClr val="3C3C3C"/>
                </a:solidFill>
                <a:latin typeface="Tahoma"/>
                <a:cs typeface="Tahoma"/>
              </a:rPr>
              <a:t> </a:t>
            </a:r>
            <a:r>
              <a:rPr sz="1900" spc="105" dirty="0">
                <a:solidFill>
                  <a:srgbClr val="3C3C3C"/>
                </a:solidFill>
                <a:latin typeface="Tahoma"/>
                <a:cs typeface="Tahoma"/>
              </a:rPr>
              <a:t>i</a:t>
            </a:r>
            <a:r>
              <a:rPr sz="1900" spc="195" dirty="0">
                <a:solidFill>
                  <a:srgbClr val="3C3C3C"/>
                </a:solidFill>
                <a:latin typeface="Tahoma"/>
                <a:cs typeface="Tahoma"/>
              </a:rPr>
              <a:t>n</a:t>
            </a:r>
            <a:r>
              <a:rPr sz="1900" spc="130" dirty="0">
                <a:solidFill>
                  <a:srgbClr val="3C3C3C"/>
                </a:solidFill>
                <a:latin typeface="Tahoma"/>
                <a:cs typeface="Tahoma"/>
              </a:rPr>
              <a:t>t</a:t>
            </a:r>
            <a:r>
              <a:rPr sz="1900" spc="110" dirty="0">
                <a:solidFill>
                  <a:srgbClr val="3C3C3C"/>
                </a:solidFill>
                <a:latin typeface="Tahoma"/>
                <a:cs typeface="Tahoma"/>
              </a:rPr>
              <a:t>e</a:t>
            </a:r>
            <a:r>
              <a:rPr sz="1900" spc="55" dirty="0">
                <a:solidFill>
                  <a:srgbClr val="3C3C3C"/>
                </a:solidFill>
                <a:latin typeface="Tahoma"/>
                <a:cs typeface="Tahoma"/>
              </a:rPr>
              <a:t>r</a:t>
            </a:r>
            <a:r>
              <a:rPr sz="1900" spc="195" dirty="0">
                <a:solidFill>
                  <a:srgbClr val="3C3C3C"/>
                </a:solidFill>
                <a:latin typeface="Tahoma"/>
                <a:cs typeface="Tahoma"/>
              </a:rPr>
              <a:t>n</a:t>
            </a:r>
            <a:r>
              <a:rPr sz="1900" spc="110" dirty="0">
                <a:solidFill>
                  <a:srgbClr val="3C3C3C"/>
                </a:solidFill>
                <a:latin typeface="Tahoma"/>
                <a:cs typeface="Tahoma"/>
              </a:rPr>
              <a:t>e</a:t>
            </a:r>
            <a:r>
              <a:rPr sz="1900" spc="135" dirty="0">
                <a:solidFill>
                  <a:srgbClr val="3C3C3C"/>
                </a:solidFill>
                <a:latin typeface="Tahoma"/>
                <a:cs typeface="Tahoma"/>
              </a:rPr>
              <a:t>t</a:t>
            </a:r>
            <a:r>
              <a:rPr sz="1900" spc="-105" dirty="0">
                <a:solidFill>
                  <a:srgbClr val="3C3C3C"/>
                </a:solidFill>
                <a:latin typeface="Tahoma"/>
                <a:cs typeface="Tahoma"/>
              </a:rPr>
              <a:t> </a:t>
            </a:r>
            <a:r>
              <a:rPr sz="1900" spc="175" dirty="0">
                <a:solidFill>
                  <a:srgbClr val="3C3C3C"/>
                </a:solidFill>
                <a:latin typeface="Tahoma"/>
                <a:cs typeface="Tahoma"/>
              </a:rPr>
              <a:t>u</a:t>
            </a:r>
            <a:r>
              <a:rPr sz="1900" spc="40" dirty="0">
                <a:solidFill>
                  <a:srgbClr val="3C3C3C"/>
                </a:solidFill>
                <a:latin typeface="Tahoma"/>
                <a:cs typeface="Tahoma"/>
              </a:rPr>
              <a:t>s</a:t>
            </a:r>
            <a:r>
              <a:rPr sz="1900" spc="110" dirty="0">
                <a:solidFill>
                  <a:srgbClr val="3C3C3C"/>
                </a:solidFill>
                <a:latin typeface="Tahoma"/>
                <a:cs typeface="Tahoma"/>
              </a:rPr>
              <a:t>e</a:t>
            </a:r>
            <a:r>
              <a:rPr sz="1900" spc="55" dirty="0">
                <a:solidFill>
                  <a:srgbClr val="3C3C3C"/>
                </a:solidFill>
                <a:latin typeface="Tahoma"/>
                <a:cs typeface="Tahoma"/>
              </a:rPr>
              <a:t>r</a:t>
            </a:r>
            <a:r>
              <a:rPr sz="1900" spc="45" dirty="0">
                <a:solidFill>
                  <a:srgbClr val="3C3C3C"/>
                </a:solidFill>
                <a:latin typeface="Tahoma"/>
                <a:cs typeface="Tahoma"/>
              </a:rPr>
              <a:t>s</a:t>
            </a:r>
            <a:r>
              <a:rPr sz="1900" spc="-105" dirty="0">
                <a:solidFill>
                  <a:srgbClr val="3C3C3C"/>
                </a:solidFill>
                <a:latin typeface="Tahoma"/>
                <a:cs typeface="Tahoma"/>
              </a:rPr>
              <a:t> </a:t>
            </a:r>
            <a:r>
              <a:rPr sz="1900" spc="105" dirty="0">
                <a:solidFill>
                  <a:srgbClr val="3C3C3C"/>
                </a:solidFill>
                <a:latin typeface="Tahoma"/>
                <a:cs typeface="Tahoma"/>
              </a:rPr>
              <a:t>i</a:t>
            </a:r>
            <a:r>
              <a:rPr sz="1900" spc="140" dirty="0">
                <a:solidFill>
                  <a:srgbClr val="3C3C3C"/>
                </a:solidFill>
                <a:latin typeface="Tahoma"/>
                <a:cs typeface="Tahoma"/>
              </a:rPr>
              <a:t>n  </a:t>
            </a:r>
            <a:r>
              <a:rPr sz="1900" spc="65" dirty="0">
                <a:solidFill>
                  <a:srgbClr val="3C3C3C"/>
                </a:solidFill>
                <a:latin typeface="Tahoma"/>
                <a:cs typeface="Tahoma"/>
              </a:rPr>
              <a:t>2022. </a:t>
            </a:r>
            <a:r>
              <a:rPr sz="1900" spc="30" dirty="0">
                <a:solidFill>
                  <a:srgbClr val="3C3C3C"/>
                </a:solidFill>
                <a:latin typeface="Tahoma"/>
                <a:cs typeface="Tahoma"/>
              </a:rPr>
              <a:t>In </a:t>
            </a:r>
            <a:r>
              <a:rPr sz="1900" spc="150" dirty="0">
                <a:solidFill>
                  <a:srgbClr val="3C3C3C"/>
                </a:solidFill>
                <a:latin typeface="Tahoma"/>
                <a:cs typeface="Tahoma"/>
              </a:rPr>
              <a:t>the </a:t>
            </a:r>
            <a:r>
              <a:rPr sz="1900" spc="155" dirty="0">
                <a:solidFill>
                  <a:srgbClr val="3C3C3C"/>
                </a:solidFill>
                <a:latin typeface="Tahoma"/>
                <a:cs typeface="Tahoma"/>
              </a:rPr>
              <a:t>South </a:t>
            </a:r>
            <a:r>
              <a:rPr sz="1900" spc="175" dirty="0">
                <a:solidFill>
                  <a:srgbClr val="3C3C3C"/>
                </a:solidFill>
                <a:latin typeface="Tahoma"/>
                <a:cs typeface="Tahoma"/>
              </a:rPr>
              <a:t>American </a:t>
            </a:r>
            <a:r>
              <a:rPr sz="1900" spc="145" dirty="0">
                <a:solidFill>
                  <a:srgbClr val="3C3C3C"/>
                </a:solidFill>
                <a:latin typeface="Tahoma"/>
                <a:cs typeface="Tahoma"/>
              </a:rPr>
              <a:t>nation </a:t>
            </a:r>
            <a:r>
              <a:rPr sz="1900" spc="150" dirty="0">
                <a:solidFill>
                  <a:srgbClr val="3C3C3C"/>
                </a:solidFill>
                <a:latin typeface="Tahoma"/>
                <a:cs typeface="Tahoma"/>
              </a:rPr>
              <a:t> </a:t>
            </a:r>
            <a:r>
              <a:rPr sz="1900" spc="145" dirty="0">
                <a:solidFill>
                  <a:srgbClr val="3C3C3C"/>
                </a:solidFill>
                <a:latin typeface="Tahoma"/>
                <a:cs typeface="Tahoma"/>
              </a:rPr>
              <a:t>that </a:t>
            </a:r>
            <a:r>
              <a:rPr sz="1900" spc="30" dirty="0">
                <a:solidFill>
                  <a:srgbClr val="3C3C3C"/>
                </a:solidFill>
                <a:latin typeface="Tahoma"/>
                <a:cs typeface="Tahoma"/>
              </a:rPr>
              <a:t>year, </a:t>
            </a:r>
            <a:r>
              <a:rPr sz="1900" spc="15" dirty="0">
                <a:solidFill>
                  <a:srgbClr val="3C3C3C"/>
                </a:solidFill>
                <a:latin typeface="Tahoma"/>
                <a:cs typeface="Tahoma"/>
              </a:rPr>
              <a:t>77.87% </a:t>
            </a:r>
            <a:r>
              <a:rPr sz="1900" spc="95" dirty="0">
                <a:solidFill>
                  <a:srgbClr val="3C3C3C"/>
                </a:solidFill>
                <a:latin typeface="Tahoma"/>
                <a:cs typeface="Tahoma"/>
              </a:rPr>
              <a:t>of </a:t>
            </a:r>
            <a:r>
              <a:rPr sz="1900" spc="160" dirty="0">
                <a:solidFill>
                  <a:srgbClr val="3C3C3C"/>
                </a:solidFill>
                <a:latin typeface="Tahoma"/>
                <a:cs typeface="Tahoma"/>
              </a:rPr>
              <a:t>people </a:t>
            </a:r>
            <a:r>
              <a:rPr sz="1900" spc="185" dirty="0">
                <a:solidFill>
                  <a:srgbClr val="3C3C3C"/>
                </a:solidFill>
                <a:latin typeface="Tahoma"/>
                <a:cs typeface="Tahoma"/>
              </a:rPr>
              <a:t>had </a:t>
            </a:r>
            <a:r>
              <a:rPr sz="1900" spc="190" dirty="0">
                <a:solidFill>
                  <a:srgbClr val="3C3C3C"/>
                </a:solidFill>
                <a:latin typeface="Tahoma"/>
                <a:cs typeface="Tahoma"/>
              </a:rPr>
              <a:t> </a:t>
            </a:r>
            <a:r>
              <a:rPr sz="1900" spc="110" dirty="0">
                <a:solidFill>
                  <a:srgbClr val="3C3C3C"/>
                </a:solidFill>
                <a:latin typeface="Tahoma"/>
                <a:cs typeface="Tahoma"/>
              </a:rPr>
              <a:t>access</a:t>
            </a:r>
            <a:r>
              <a:rPr sz="1900" spc="-105" dirty="0">
                <a:solidFill>
                  <a:srgbClr val="3C3C3C"/>
                </a:solidFill>
                <a:latin typeface="Tahoma"/>
                <a:cs typeface="Tahoma"/>
              </a:rPr>
              <a:t> </a:t>
            </a:r>
            <a:r>
              <a:rPr sz="1900" spc="140" dirty="0">
                <a:solidFill>
                  <a:srgbClr val="3C3C3C"/>
                </a:solidFill>
                <a:latin typeface="Tahoma"/>
                <a:cs typeface="Tahoma"/>
              </a:rPr>
              <a:t>to</a:t>
            </a:r>
            <a:r>
              <a:rPr sz="1900" spc="-105" dirty="0">
                <a:solidFill>
                  <a:srgbClr val="3C3C3C"/>
                </a:solidFill>
                <a:latin typeface="Tahoma"/>
                <a:cs typeface="Tahoma"/>
              </a:rPr>
              <a:t> </a:t>
            </a:r>
            <a:r>
              <a:rPr sz="1900" spc="150" dirty="0">
                <a:solidFill>
                  <a:srgbClr val="3C3C3C"/>
                </a:solidFill>
                <a:latin typeface="Tahoma"/>
                <a:cs typeface="Tahoma"/>
              </a:rPr>
              <a:t>the</a:t>
            </a:r>
            <a:r>
              <a:rPr sz="1900" spc="-100" dirty="0">
                <a:solidFill>
                  <a:srgbClr val="3C3C3C"/>
                </a:solidFill>
                <a:latin typeface="Tahoma"/>
                <a:cs typeface="Tahoma"/>
              </a:rPr>
              <a:t> </a:t>
            </a:r>
            <a:r>
              <a:rPr sz="1900" spc="95" dirty="0">
                <a:solidFill>
                  <a:srgbClr val="3C3C3C"/>
                </a:solidFill>
                <a:latin typeface="Tahoma"/>
                <a:cs typeface="Tahoma"/>
              </a:rPr>
              <a:t>internet.</a:t>
            </a:r>
            <a:r>
              <a:rPr sz="1900" spc="-105" dirty="0">
                <a:solidFill>
                  <a:srgbClr val="3C3C3C"/>
                </a:solidFill>
                <a:latin typeface="Tahoma"/>
                <a:cs typeface="Tahoma"/>
              </a:rPr>
              <a:t> </a:t>
            </a:r>
            <a:r>
              <a:rPr sz="1900" spc="100" dirty="0">
                <a:solidFill>
                  <a:srgbClr val="3C3C3C"/>
                </a:solidFill>
                <a:latin typeface="Tahoma"/>
                <a:cs typeface="Tahoma"/>
              </a:rPr>
              <a:t>The</a:t>
            </a:r>
            <a:r>
              <a:rPr sz="1900" spc="-105" dirty="0">
                <a:solidFill>
                  <a:srgbClr val="3C3C3C"/>
                </a:solidFill>
                <a:latin typeface="Tahoma"/>
                <a:cs typeface="Tahoma"/>
              </a:rPr>
              <a:t> </a:t>
            </a:r>
            <a:r>
              <a:rPr sz="1900" spc="190" dirty="0">
                <a:solidFill>
                  <a:srgbClr val="3C3C3C"/>
                </a:solidFill>
                <a:latin typeface="Tahoma"/>
                <a:cs typeface="Tahoma"/>
              </a:rPr>
              <a:t>number</a:t>
            </a:r>
            <a:r>
              <a:rPr sz="1900" spc="-100" dirty="0">
                <a:solidFill>
                  <a:srgbClr val="3C3C3C"/>
                </a:solidFill>
                <a:latin typeface="Tahoma"/>
                <a:cs typeface="Tahoma"/>
              </a:rPr>
              <a:t> </a:t>
            </a:r>
            <a:r>
              <a:rPr sz="1900" spc="95" dirty="0">
                <a:solidFill>
                  <a:srgbClr val="3C3C3C"/>
                </a:solidFill>
                <a:latin typeface="Tahoma"/>
                <a:cs typeface="Tahoma"/>
              </a:rPr>
              <a:t>of </a:t>
            </a:r>
            <a:r>
              <a:rPr sz="1900" spc="-580" dirty="0">
                <a:solidFill>
                  <a:srgbClr val="3C3C3C"/>
                </a:solidFill>
                <a:latin typeface="Tahoma"/>
                <a:cs typeface="Tahoma"/>
              </a:rPr>
              <a:t> </a:t>
            </a:r>
            <a:r>
              <a:rPr sz="1900" spc="100" dirty="0">
                <a:solidFill>
                  <a:srgbClr val="3C3C3C"/>
                </a:solidFill>
                <a:latin typeface="Tahoma"/>
                <a:cs typeface="Tahoma"/>
              </a:rPr>
              <a:t>Internet</a:t>
            </a:r>
            <a:r>
              <a:rPr sz="1900" spc="-110" dirty="0">
                <a:solidFill>
                  <a:srgbClr val="3C3C3C"/>
                </a:solidFill>
                <a:latin typeface="Tahoma"/>
                <a:cs typeface="Tahoma"/>
              </a:rPr>
              <a:t> </a:t>
            </a:r>
            <a:r>
              <a:rPr sz="1900" spc="85" dirty="0">
                <a:solidFill>
                  <a:srgbClr val="3C3C3C"/>
                </a:solidFill>
                <a:latin typeface="Tahoma"/>
                <a:cs typeface="Tahoma"/>
              </a:rPr>
              <a:t>users</a:t>
            </a:r>
            <a:r>
              <a:rPr sz="1900" spc="-105" dirty="0">
                <a:solidFill>
                  <a:srgbClr val="3C3C3C"/>
                </a:solidFill>
                <a:latin typeface="Tahoma"/>
                <a:cs typeface="Tahoma"/>
              </a:rPr>
              <a:t> </a:t>
            </a:r>
            <a:r>
              <a:rPr sz="1900" spc="75" dirty="0">
                <a:solidFill>
                  <a:srgbClr val="3C3C3C"/>
                </a:solidFill>
                <a:latin typeface="Tahoma"/>
                <a:cs typeface="Tahoma"/>
              </a:rPr>
              <a:t>is</a:t>
            </a:r>
            <a:r>
              <a:rPr sz="1900" spc="-110" dirty="0">
                <a:solidFill>
                  <a:srgbClr val="3C3C3C"/>
                </a:solidFill>
                <a:latin typeface="Tahoma"/>
                <a:cs typeface="Tahoma"/>
              </a:rPr>
              <a:t> </a:t>
            </a:r>
            <a:r>
              <a:rPr sz="1900" spc="155" dirty="0">
                <a:solidFill>
                  <a:srgbClr val="3C3C3C"/>
                </a:solidFill>
                <a:latin typeface="Tahoma"/>
                <a:cs typeface="Tahoma"/>
              </a:rPr>
              <a:t>predicted</a:t>
            </a:r>
            <a:r>
              <a:rPr sz="1900" spc="-105" dirty="0">
                <a:solidFill>
                  <a:srgbClr val="3C3C3C"/>
                </a:solidFill>
                <a:latin typeface="Tahoma"/>
                <a:cs typeface="Tahoma"/>
              </a:rPr>
              <a:t> </a:t>
            </a:r>
            <a:r>
              <a:rPr sz="1900" spc="140" dirty="0">
                <a:solidFill>
                  <a:srgbClr val="3C3C3C"/>
                </a:solidFill>
                <a:latin typeface="Tahoma"/>
                <a:cs typeface="Tahoma"/>
              </a:rPr>
              <a:t>to</a:t>
            </a:r>
            <a:r>
              <a:rPr sz="1900" spc="-110" dirty="0">
                <a:solidFill>
                  <a:srgbClr val="3C3C3C"/>
                </a:solidFill>
                <a:latin typeface="Tahoma"/>
                <a:cs typeface="Tahoma"/>
              </a:rPr>
              <a:t> </a:t>
            </a:r>
            <a:r>
              <a:rPr sz="1900" spc="135" dirty="0">
                <a:solidFill>
                  <a:srgbClr val="3C3C3C"/>
                </a:solidFill>
                <a:latin typeface="Tahoma"/>
                <a:cs typeface="Tahoma"/>
              </a:rPr>
              <a:t>reach</a:t>
            </a:r>
            <a:endParaRPr sz="1900">
              <a:latin typeface="Tahoma"/>
              <a:cs typeface="Tahoma"/>
            </a:endParaRPr>
          </a:p>
          <a:p>
            <a:pPr marL="12700">
              <a:lnSpc>
                <a:spcPct val="100000"/>
              </a:lnSpc>
              <a:spcBef>
                <a:spcPts val="720"/>
              </a:spcBef>
            </a:pPr>
            <a:r>
              <a:rPr sz="1900" spc="10" dirty="0">
                <a:solidFill>
                  <a:srgbClr val="3C3C3C"/>
                </a:solidFill>
                <a:latin typeface="Tahoma"/>
                <a:cs typeface="Tahoma"/>
              </a:rPr>
              <a:t>189.99</a:t>
            </a:r>
            <a:r>
              <a:rPr sz="1900" spc="-125" dirty="0">
                <a:solidFill>
                  <a:srgbClr val="3C3C3C"/>
                </a:solidFill>
                <a:latin typeface="Tahoma"/>
                <a:cs typeface="Tahoma"/>
              </a:rPr>
              <a:t> </a:t>
            </a:r>
            <a:r>
              <a:rPr sz="1900" spc="170" dirty="0">
                <a:solidFill>
                  <a:srgbClr val="3C3C3C"/>
                </a:solidFill>
                <a:latin typeface="Tahoma"/>
                <a:cs typeface="Tahoma"/>
              </a:rPr>
              <a:t>million</a:t>
            </a:r>
            <a:r>
              <a:rPr sz="1900" spc="-125" dirty="0">
                <a:solidFill>
                  <a:srgbClr val="3C3C3C"/>
                </a:solidFill>
                <a:latin typeface="Tahoma"/>
                <a:cs typeface="Tahoma"/>
              </a:rPr>
              <a:t> </a:t>
            </a:r>
            <a:r>
              <a:rPr sz="1900" spc="145" dirty="0">
                <a:solidFill>
                  <a:srgbClr val="3C3C3C"/>
                </a:solidFill>
                <a:latin typeface="Tahoma"/>
                <a:cs typeface="Tahoma"/>
              </a:rPr>
              <a:t>by</a:t>
            </a:r>
            <a:r>
              <a:rPr sz="1900" spc="-125" dirty="0">
                <a:solidFill>
                  <a:srgbClr val="3C3C3C"/>
                </a:solidFill>
                <a:latin typeface="Tahoma"/>
                <a:cs typeface="Tahoma"/>
              </a:rPr>
              <a:t> </a:t>
            </a:r>
            <a:r>
              <a:rPr sz="1900" spc="60" dirty="0">
                <a:solidFill>
                  <a:srgbClr val="3C3C3C"/>
                </a:solidFill>
                <a:latin typeface="Tahoma"/>
                <a:cs typeface="Tahoma"/>
              </a:rPr>
              <a:t>2027.</a:t>
            </a:r>
            <a:endParaRPr sz="1900">
              <a:latin typeface="Tahoma"/>
              <a:cs typeface="Tahoma"/>
            </a:endParaRPr>
          </a:p>
        </p:txBody>
      </p:sp>
      <p:sp>
        <p:nvSpPr>
          <p:cNvPr id="7" name="object 7"/>
          <p:cNvSpPr txBox="1">
            <a:spLocks noGrp="1"/>
          </p:cNvSpPr>
          <p:nvPr>
            <p:ph type="title"/>
          </p:nvPr>
        </p:nvSpPr>
        <p:spPr>
          <a:xfrm>
            <a:off x="977900" y="862448"/>
            <a:ext cx="4322445" cy="1044575"/>
          </a:xfrm>
          <a:prstGeom prst="rect">
            <a:avLst/>
          </a:prstGeom>
        </p:spPr>
        <p:txBody>
          <a:bodyPr vert="horz" wrap="square" lIns="0" tIns="67945" rIns="0" bIns="0" rtlCol="0">
            <a:spAutoFit/>
          </a:bodyPr>
          <a:lstStyle/>
          <a:p>
            <a:pPr marL="12700" marR="5080">
              <a:lnSpc>
                <a:spcPts val="3829"/>
              </a:lnSpc>
              <a:spcBef>
                <a:spcPts val="535"/>
              </a:spcBef>
            </a:pPr>
            <a:r>
              <a:rPr sz="3500" spc="-110" dirty="0">
                <a:latin typeface="Verdana"/>
                <a:cs typeface="Verdana"/>
              </a:rPr>
              <a:t>T</a:t>
            </a:r>
            <a:r>
              <a:rPr sz="3500" spc="120" dirty="0">
                <a:latin typeface="Verdana"/>
                <a:cs typeface="Verdana"/>
              </a:rPr>
              <a:t>E</a:t>
            </a:r>
            <a:r>
              <a:rPr sz="3500" spc="180" dirty="0">
                <a:latin typeface="Verdana"/>
                <a:cs typeface="Verdana"/>
              </a:rPr>
              <a:t>C</a:t>
            </a:r>
            <a:r>
              <a:rPr sz="3500" spc="70" dirty="0">
                <a:latin typeface="Verdana"/>
                <a:cs typeface="Verdana"/>
              </a:rPr>
              <a:t>H</a:t>
            </a:r>
            <a:r>
              <a:rPr sz="3500" spc="40" dirty="0">
                <a:latin typeface="Verdana"/>
                <a:cs typeface="Verdana"/>
              </a:rPr>
              <a:t>N</a:t>
            </a:r>
            <a:r>
              <a:rPr sz="3500" spc="140" dirty="0">
                <a:latin typeface="Verdana"/>
                <a:cs typeface="Verdana"/>
              </a:rPr>
              <a:t>O</a:t>
            </a:r>
            <a:r>
              <a:rPr sz="3500" spc="35" dirty="0">
                <a:latin typeface="Verdana"/>
                <a:cs typeface="Verdana"/>
              </a:rPr>
              <a:t>L</a:t>
            </a:r>
            <a:r>
              <a:rPr sz="3500" spc="140" dirty="0">
                <a:latin typeface="Verdana"/>
                <a:cs typeface="Verdana"/>
              </a:rPr>
              <a:t>O</a:t>
            </a:r>
            <a:r>
              <a:rPr sz="3500" spc="30" dirty="0">
                <a:latin typeface="Verdana"/>
                <a:cs typeface="Verdana"/>
              </a:rPr>
              <a:t>G</a:t>
            </a:r>
            <a:r>
              <a:rPr sz="3500" spc="-625" dirty="0">
                <a:latin typeface="Verdana"/>
                <a:cs typeface="Verdana"/>
              </a:rPr>
              <a:t>I</a:t>
            </a:r>
            <a:r>
              <a:rPr sz="3500" spc="180" dirty="0">
                <a:latin typeface="Verdana"/>
                <a:cs typeface="Verdana"/>
              </a:rPr>
              <a:t>C</a:t>
            </a:r>
            <a:r>
              <a:rPr sz="3500" spc="70" dirty="0">
                <a:latin typeface="Verdana"/>
                <a:cs typeface="Verdana"/>
              </a:rPr>
              <a:t>A</a:t>
            </a:r>
            <a:r>
              <a:rPr sz="3500" spc="-95" dirty="0">
                <a:latin typeface="Verdana"/>
                <a:cs typeface="Verdana"/>
              </a:rPr>
              <a:t>L  </a:t>
            </a:r>
            <a:r>
              <a:rPr sz="3500" spc="15" dirty="0">
                <a:latin typeface="Verdana"/>
                <a:cs typeface="Verdana"/>
              </a:rPr>
              <a:t>FACTORS</a:t>
            </a:r>
            <a:endParaRPr sz="3500">
              <a:latin typeface="Verdana"/>
              <a:cs typeface="Verdana"/>
            </a:endParaRPr>
          </a:p>
        </p:txBody>
      </p:sp>
      <p:sp>
        <p:nvSpPr>
          <p:cNvPr id="8" name="object 8"/>
          <p:cNvSpPr txBox="1"/>
          <p:nvPr/>
        </p:nvSpPr>
        <p:spPr>
          <a:xfrm>
            <a:off x="10714925" y="1250757"/>
            <a:ext cx="5963920" cy="2347595"/>
          </a:xfrm>
          <a:prstGeom prst="rect">
            <a:avLst/>
          </a:prstGeom>
        </p:spPr>
        <p:txBody>
          <a:bodyPr vert="horz" wrap="square" lIns="0" tIns="167005" rIns="0" bIns="0" rtlCol="0">
            <a:spAutoFit/>
          </a:bodyPr>
          <a:lstStyle/>
          <a:p>
            <a:pPr marL="12700">
              <a:lnSpc>
                <a:spcPct val="100000"/>
              </a:lnSpc>
              <a:spcBef>
                <a:spcPts val="1315"/>
              </a:spcBef>
            </a:pPr>
            <a:r>
              <a:rPr sz="2500" b="1" dirty="0">
                <a:solidFill>
                  <a:srgbClr val="3C3C3C"/>
                </a:solidFill>
                <a:latin typeface="Verdana"/>
                <a:cs typeface="Verdana"/>
              </a:rPr>
              <a:t>DATA</a:t>
            </a:r>
            <a:r>
              <a:rPr sz="2500" b="1" spc="55" dirty="0">
                <a:solidFill>
                  <a:srgbClr val="3C3C3C"/>
                </a:solidFill>
                <a:latin typeface="Verdana"/>
                <a:cs typeface="Verdana"/>
              </a:rPr>
              <a:t> </a:t>
            </a:r>
            <a:r>
              <a:rPr sz="2500" b="1" spc="-70" dirty="0">
                <a:solidFill>
                  <a:srgbClr val="3C3C3C"/>
                </a:solidFill>
                <a:latin typeface="Verdana"/>
                <a:cs typeface="Verdana"/>
              </a:rPr>
              <a:t>SECURITY</a:t>
            </a:r>
            <a:endParaRPr sz="2500">
              <a:latin typeface="Verdana"/>
              <a:cs typeface="Verdana"/>
            </a:endParaRPr>
          </a:p>
          <a:p>
            <a:pPr marL="12700" marR="5080">
              <a:lnSpc>
                <a:spcPct val="130700"/>
              </a:lnSpc>
              <a:spcBef>
                <a:spcPts val="265"/>
              </a:spcBef>
            </a:pPr>
            <a:r>
              <a:rPr sz="2200" spc="150" dirty="0">
                <a:solidFill>
                  <a:srgbClr val="3C3C3C"/>
                </a:solidFill>
                <a:latin typeface="Tahoma"/>
                <a:cs typeface="Tahoma"/>
              </a:rPr>
              <a:t>Brazil </a:t>
            </a:r>
            <a:r>
              <a:rPr sz="2200" spc="135" dirty="0">
                <a:solidFill>
                  <a:srgbClr val="3C3C3C"/>
                </a:solidFill>
                <a:latin typeface="Tahoma"/>
                <a:cs typeface="Tahoma"/>
              </a:rPr>
              <a:t>ranks </a:t>
            </a:r>
            <a:r>
              <a:rPr sz="2200" spc="110" dirty="0">
                <a:solidFill>
                  <a:srgbClr val="3C3C3C"/>
                </a:solidFill>
                <a:latin typeface="Tahoma"/>
                <a:cs typeface="Tahoma"/>
              </a:rPr>
              <a:t>3rd </a:t>
            </a:r>
            <a:r>
              <a:rPr sz="2200" spc="155" dirty="0">
                <a:solidFill>
                  <a:srgbClr val="3C3C3C"/>
                </a:solidFill>
                <a:latin typeface="Tahoma"/>
                <a:cs typeface="Tahoma"/>
              </a:rPr>
              <a:t>globally </a:t>
            </a:r>
            <a:r>
              <a:rPr sz="2200" spc="175" dirty="0">
                <a:solidFill>
                  <a:srgbClr val="3C3C3C"/>
                </a:solidFill>
                <a:latin typeface="Tahoma"/>
                <a:cs typeface="Tahoma"/>
              </a:rPr>
              <a:t>in </a:t>
            </a:r>
            <a:r>
              <a:rPr sz="2200" spc="165" dirty="0">
                <a:solidFill>
                  <a:srgbClr val="3C3C3C"/>
                </a:solidFill>
                <a:latin typeface="Tahoma"/>
                <a:cs typeface="Tahoma"/>
              </a:rPr>
              <a:t>terms </a:t>
            </a:r>
            <a:r>
              <a:rPr sz="2200" spc="110" dirty="0">
                <a:solidFill>
                  <a:srgbClr val="3C3C3C"/>
                </a:solidFill>
                <a:latin typeface="Tahoma"/>
                <a:cs typeface="Tahoma"/>
              </a:rPr>
              <a:t>of </a:t>
            </a:r>
            <a:r>
              <a:rPr sz="2200" spc="175" dirty="0">
                <a:solidFill>
                  <a:srgbClr val="3C3C3C"/>
                </a:solidFill>
                <a:latin typeface="Tahoma"/>
                <a:cs typeface="Tahoma"/>
              </a:rPr>
              <a:t>the </a:t>
            </a:r>
            <a:r>
              <a:rPr sz="2200" spc="180" dirty="0">
                <a:solidFill>
                  <a:srgbClr val="3C3C3C"/>
                </a:solidFill>
                <a:latin typeface="Tahoma"/>
                <a:cs typeface="Tahoma"/>
              </a:rPr>
              <a:t> </a:t>
            </a:r>
            <a:r>
              <a:rPr sz="2200" spc="150" dirty="0">
                <a:solidFill>
                  <a:srgbClr val="3C3C3C"/>
                </a:solidFill>
                <a:latin typeface="Tahoma"/>
                <a:cs typeface="Tahoma"/>
              </a:rPr>
              <a:t>prevalence </a:t>
            </a:r>
            <a:r>
              <a:rPr sz="2200" spc="110" dirty="0">
                <a:solidFill>
                  <a:srgbClr val="3C3C3C"/>
                </a:solidFill>
                <a:latin typeface="Tahoma"/>
                <a:cs typeface="Tahoma"/>
              </a:rPr>
              <a:t>of </a:t>
            </a:r>
            <a:r>
              <a:rPr sz="2200" spc="145" dirty="0">
                <a:solidFill>
                  <a:srgbClr val="3C3C3C"/>
                </a:solidFill>
                <a:latin typeface="Tahoma"/>
                <a:cs typeface="Tahoma"/>
              </a:rPr>
              <a:t>malware, </a:t>
            </a:r>
            <a:r>
              <a:rPr sz="2200" spc="90" dirty="0">
                <a:solidFill>
                  <a:srgbClr val="3C3C3C"/>
                </a:solidFill>
                <a:latin typeface="Tahoma"/>
                <a:cs typeface="Tahoma"/>
              </a:rPr>
              <a:t>bots, </a:t>
            </a:r>
            <a:r>
              <a:rPr sz="2200" spc="135" dirty="0">
                <a:solidFill>
                  <a:srgbClr val="3C3C3C"/>
                </a:solidFill>
                <a:latin typeface="Tahoma"/>
                <a:cs typeface="Tahoma"/>
              </a:rPr>
              <a:t>spam, </a:t>
            </a:r>
            <a:r>
              <a:rPr sz="2200" spc="210" dirty="0">
                <a:solidFill>
                  <a:srgbClr val="3C3C3C"/>
                </a:solidFill>
                <a:latin typeface="Tahoma"/>
                <a:cs typeface="Tahoma"/>
              </a:rPr>
              <a:t>and </a:t>
            </a:r>
            <a:r>
              <a:rPr sz="2200" spc="215" dirty="0">
                <a:solidFill>
                  <a:srgbClr val="3C3C3C"/>
                </a:solidFill>
                <a:latin typeface="Tahoma"/>
                <a:cs typeface="Tahoma"/>
              </a:rPr>
              <a:t> </a:t>
            </a:r>
            <a:r>
              <a:rPr sz="2200" spc="180" dirty="0">
                <a:solidFill>
                  <a:srgbClr val="3C3C3C"/>
                </a:solidFill>
                <a:latin typeface="Tahoma"/>
                <a:cs typeface="Tahoma"/>
              </a:rPr>
              <a:t>phishing</a:t>
            </a:r>
            <a:r>
              <a:rPr sz="2200" spc="-130" dirty="0">
                <a:solidFill>
                  <a:srgbClr val="3C3C3C"/>
                </a:solidFill>
                <a:latin typeface="Tahoma"/>
                <a:cs typeface="Tahoma"/>
              </a:rPr>
              <a:t> </a:t>
            </a:r>
            <a:r>
              <a:rPr sz="2200" spc="105" dirty="0">
                <a:solidFill>
                  <a:srgbClr val="3C3C3C"/>
                </a:solidFill>
                <a:latin typeface="Tahoma"/>
                <a:cs typeface="Tahoma"/>
              </a:rPr>
              <a:t>attacks,</a:t>
            </a:r>
            <a:r>
              <a:rPr sz="2200" spc="-125" dirty="0">
                <a:solidFill>
                  <a:srgbClr val="3C3C3C"/>
                </a:solidFill>
                <a:latin typeface="Tahoma"/>
                <a:cs typeface="Tahoma"/>
              </a:rPr>
              <a:t> </a:t>
            </a:r>
            <a:r>
              <a:rPr sz="2200" spc="185" dirty="0">
                <a:solidFill>
                  <a:srgbClr val="3C3C3C"/>
                </a:solidFill>
                <a:latin typeface="Tahoma"/>
                <a:cs typeface="Tahoma"/>
              </a:rPr>
              <a:t>accounting</a:t>
            </a:r>
            <a:r>
              <a:rPr sz="2200" spc="-130" dirty="0">
                <a:solidFill>
                  <a:srgbClr val="3C3C3C"/>
                </a:solidFill>
                <a:latin typeface="Tahoma"/>
                <a:cs typeface="Tahoma"/>
              </a:rPr>
              <a:t> </a:t>
            </a:r>
            <a:r>
              <a:rPr sz="2200" spc="100" dirty="0">
                <a:solidFill>
                  <a:srgbClr val="3C3C3C"/>
                </a:solidFill>
                <a:latin typeface="Tahoma"/>
                <a:cs typeface="Tahoma"/>
              </a:rPr>
              <a:t>for</a:t>
            </a:r>
            <a:r>
              <a:rPr sz="2200" spc="-130" dirty="0">
                <a:solidFill>
                  <a:srgbClr val="3C3C3C"/>
                </a:solidFill>
                <a:latin typeface="Tahoma"/>
                <a:cs typeface="Tahoma"/>
              </a:rPr>
              <a:t> </a:t>
            </a:r>
            <a:r>
              <a:rPr sz="2200" spc="-5" dirty="0">
                <a:solidFill>
                  <a:srgbClr val="3C3C3C"/>
                </a:solidFill>
                <a:latin typeface="Tahoma"/>
                <a:cs typeface="Tahoma"/>
              </a:rPr>
              <a:t>5.4%</a:t>
            </a:r>
            <a:r>
              <a:rPr sz="2200" spc="-130" dirty="0">
                <a:solidFill>
                  <a:srgbClr val="3C3C3C"/>
                </a:solidFill>
                <a:latin typeface="Tahoma"/>
                <a:cs typeface="Tahoma"/>
              </a:rPr>
              <a:t> </a:t>
            </a:r>
            <a:r>
              <a:rPr sz="2200" spc="110" dirty="0">
                <a:solidFill>
                  <a:srgbClr val="3C3C3C"/>
                </a:solidFill>
                <a:latin typeface="Tahoma"/>
                <a:cs typeface="Tahoma"/>
              </a:rPr>
              <a:t>of</a:t>
            </a:r>
            <a:r>
              <a:rPr sz="2200" spc="-130" dirty="0">
                <a:solidFill>
                  <a:srgbClr val="3C3C3C"/>
                </a:solidFill>
                <a:latin typeface="Tahoma"/>
                <a:cs typeface="Tahoma"/>
              </a:rPr>
              <a:t> </a:t>
            </a:r>
            <a:r>
              <a:rPr sz="2200" spc="140" dirty="0">
                <a:solidFill>
                  <a:srgbClr val="3C3C3C"/>
                </a:solidFill>
                <a:latin typeface="Tahoma"/>
                <a:cs typeface="Tahoma"/>
              </a:rPr>
              <a:t>all </a:t>
            </a:r>
            <a:r>
              <a:rPr sz="2200" spc="-670" dirty="0">
                <a:solidFill>
                  <a:srgbClr val="3C3C3C"/>
                </a:solidFill>
                <a:latin typeface="Tahoma"/>
                <a:cs typeface="Tahoma"/>
              </a:rPr>
              <a:t> </a:t>
            </a:r>
            <a:r>
              <a:rPr sz="2200" spc="175" dirty="0">
                <a:solidFill>
                  <a:srgbClr val="3C3C3C"/>
                </a:solidFill>
                <a:latin typeface="Tahoma"/>
                <a:cs typeface="Tahoma"/>
              </a:rPr>
              <a:t>global</a:t>
            </a:r>
            <a:r>
              <a:rPr sz="2200" spc="-125" dirty="0">
                <a:solidFill>
                  <a:srgbClr val="3C3C3C"/>
                </a:solidFill>
                <a:latin typeface="Tahoma"/>
                <a:cs typeface="Tahoma"/>
              </a:rPr>
              <a:t> </a:t>
            </a:r>
            <a:r>
              <a:rPr sz="2200" spc="145" dirty="0">
                <a:solidFill>
                  <a:srgbClr val="3C3C3C"/>
                </a:solidFill>
                <a:latin typeface="Tahoma"/>
                <a:cs typeface="Tahoma"/>
              </a:rPr>
              <a:t>threat</a:t>
            </a:r>
            <a:r>
              <a:rPr sz="2200" spc="-125" dirty="0">
                <a:solidFill>
                  <a:srgbClr val="3C3C3C"/>
                </a:solidFill>
                <a:latin typeface="Tahoma"/>
                <a:cs typeface="Tahoma"/>
              </a:rPr>
              <a:t> </a:t>
            </a:r>
            <a:r>
              <a:rPr sz="2200" spc="130" dirty="0">
                <a:solidFill>
                  <a:srgbClr val="3C3C3C"/>
                </a:solidFill>
                <a:latin typeface="Tahoma"/>
                <a:cs typeface="Tahoma"/>
              </a:rPr>
              <a:t>detections.</a:t>
            </a:r>
            <a:endParaRPr sz="2200">
              <a:latin typeface="Tahoma"/>
              <a:cs typeface="Tahoma"/>
            </a:endParaRPr>
          </a:p>
        </p:txBody>
      </p:sp>
      <p:sp>
        <p:nvSpPr>
          <p:cNvPr id="9" name="object 9"/>
          <p:cNvSpPr txBox="1"/>
          <p:nvPr/>
        </p:nvSpPr>
        <p:spPr>
          <a:xfrm>
            <a:off x="10714925" y="4273910"/>
            <a:ext cx="5868670" cy="2347595"/>
          </a:xfrm>
          <a:prstGeom prst="rect">
            <a:avLst/>
          </a:prstGeom>
        </p:spPr>
        <p:txBody>
          <a:bodyPr vert="horz" wrap="square" lIns="0" tIns="167005" rIns="0" bIns="0" rtlCol="0">
            <a:spAutoFit/>
          </a:bodyPr>
          <a:lstStyle/>
          <a:p>
            <a:pPr marL="12700">
              <a:lnSpc>
                <a:spcPct val="100000"/>
              </a:lnSpc>
              <a:spcBef>
                <a:spcPts val="1315"/>
              </a:spcBef>
            </a:pPr>
            <a:r>
              <a:rPr sz="2500" b="1" spc="-25" dirty="0">
                <a:solidFill>
                  <a:srgbClr val="3C3C3C"/>
                </a:solidFill>
                <a:latin typeface="Verdana"/>
                <a:cs typeface="Verdana"/>
              </a:rPr>
              <a:t>CYBERSECURITY</a:t>
            </a:r>
            <a:endParaRPr sz="2500">
              <a:latin typeface="Verdana"/>
              <a:cs typeface="Verdana"/>
            </a:endParaRPr>
          </a:p>
          <a:p>
            <a:pPr marL="12700" marR="5080">
              <a:lnSpc>
                <a:spcPct val="130700"/>
              </a:lnSpc>
              <a:spcBef>
                <a:spcPts val="265"/>
              </a:spcBef>
            </a:pPr>
            <a:r>
              <a:rPr sz="2200" spc="150" dirty="0">
                <a:solidFill>
                  <a:srgbClr val="3C3C3C"/>
                </a:solidFill>
                <a:latin typeface="Tahoma"/>
                <a:cs typeface="Tahoma"/>
              </a:rPr>
              <a:t>Brazil </a:t>
            </a:r>
            <a:r>
              <a:rPr sz="2200" spc="85" dirty="0">
                <a:solidFill>
                  <a:srgbClr val="3C3C3C"/>
                </a:solidFill>
                <a:latin typeface="Tahoma"/>
                <a:cs typeface="Tahoma"/>
              </a:rPr>
              <a:t>is </a:t>
            </a:r>
            <a:r>
              <a:rPr sz="2200" spc="175" dirty="0">
                <a:solidFill>
                  <a:srgbClr val="3C3C3C"/>
                </a:solidFill>
                <a:latin typeface="Tahoma"/>
                <a:cs typeface="Tahoma"/>
              </a:rPr>
              <a:t>the </a:t>
            </a:r>
            <a:r>
              <a:rPr sz="2200" spc="165" dirty="0">
                <a:solidFill>
                  <a:srgbClr val="3C3C3C"/>
                </a:solidFill>
                <a:latin typeface="Tahoma"/>
                <a:cs typeface="Tahoma"/>
              </a:rPr>
              <a:t>top-ranked </a:t>
            </a:r>
            <a:r>
              <a:rPr sz="2200" spc="160" dirty="0">
                <a:solidFill>
                  <a:srgbClr val="3C3C3C"/>
                </a:solidFill>
                <a:latin typeface="Tahoma"/>
                <a:cs typeface="Tahoma"/>
              </a:rPr>
              <a:t>country </a:t>
            </a:r>
            <a:r>
              <a:rPr sz="2200" spc="175" dirty="0">
                <a:solidFill>
                  <a:srgbClr val="3C3C3C"/>
                </a:solidFill>
                <a:latin typeface="Tahoma"/>
                <a:cs typeface="Tahoma"/>
              </a:rPr>
              <a:t>in </a:t>
            </a:r>
            <a:r>
              <a:rPr sz="2200" spc="140" dirty="0">
                <a:solidFill>
                  <a:srgbClr val="3C3C3C"/>
                </a:solidFill>
                <a:latin typeface="Tahoma"/>
                <a:cs typeface="Tahoma"/>
              </a:rPr>
              <a:t>Latin </a:t>
            </a:r>
            <a:r>
              <a:rPr sz="2200" spc="145" dirty="0">
                <a:solidFill>
                  <a:srgbClr val="3C3C3C"/>
                </a:solidFill>
                <a:latin typeface="Tahoma"/>
                <a:cs typeface="Tahoma"/>
              </a:rPr>
              <a:t> </a:t>
            </a:r>
            <a:r>
              <a:rPr sz="2200" spc="200" dirty="0">
                <a:solidFill>
                  <a:srgbClr val="3C3C3C"/>
                </a:solidFill>
                <a:latin typeface="Tahoma"/>
                <a:cs typeface="Tahoma"/>
              </a:rPr>
              <a:t>America</a:t>
            </a:r>
            <a:r>
              <a:rPr sz="2200" spc="-130" dirty="0">
                <a:solidFill>
                  <a:srgbClr val="3C3C3C"/>
                </a:solidFill>
                <a:latin typeface="Tahoma"/>
                <a:cs typeface="Tahoma"/>
              </a:rPr>
              <a:t> </a:t>
            </a:r>
            <a:r>
              <a:rPr sz="2200" spc="100" dirty="0">
                <a:solidFill>
                  <a:srgbClr val="3C3C3C"/>
                </a:solidFill>
                <a:latin typeface="Tahoma"/>
                <a:cs typeface="Tahoma"/>
              </a:rPr>
              <a:t>for</a:t>
            </a:r>
            <a:r>
              <a:rPr sz="2200" spc="-125" dirty="0">
                <a:solidFill>
                  <a:srgbClr val="3C3C3C"/>
                </a:solidFill>
                <a:latin typeface="Tahoma"/>
                <a:cs typeface="Tahoma"/>
              </a:rPr>
              <a:t> </a:t>
            </a:r>
            <a:r>
              <a:rPr sz="2200" spc="135" dirty="0">
                <a:solidFill>
                  <a:srgbClr val="3C3C3C"/>
                </a:solidFill>
                <a:latin typeface="Tahoma"/>
                <a:cs typeface="Tahoma"/>
              </a:rPr>
              <a:t>cybersecurity</a:t>
            </a:r>
            <a:r>
              <a:rPr sz="2200" spc="-125" dirty="0">
                <a:solidFill>
                  <a:srgbClr val="3C3C3C"/>
                </a:solidFill>
                <a:latin typeface="Tahoma"/>
                <a:cs typeface="Tahoma"/>
              </a:rPr>
              <a:t> </a:t>
            </a:r>
            <a:r>
              <a:rPr sz="2200" spc="210" dirty="0">
                <a:solidFill>
                  <a:srgbClr val="3C3C3C"/>
                </a:solidFill>
                <a:latin typeface="Tahoma"/>
                <a:cs typeface="Tahoma"/>
              </a:rPr>
              <a:t>and</a:t>
            </a:r>
            <a:r>
              <a:rPr sz="2200" spc="-125" dirty="0">
                <a:solidFill>
                  <a:srgbClr val="3C3C3C"/>
                </a:solidFill>
                <a:latin typeface="Tahoma"/>
                <a:cs typeface="Tahoma"/>
              </a:rPr>
              <a:t> </a:t>
            </a:r>
            <a:r>
              <a:rPr sz="2200" spc="200" dirty="0">
                <a:solidFill>
                  <a:srgbClr val="3C3C3C"/>
                </a:solidFill>
                <a:latin typeface="Tahoma"/>
                <a:cs typeface="Tahoma"/>
              </a:rPr>
              <a:t>comes</a:t>
            </a:r>
            <a:r>
              <a:rPr sz="2200" spc="-125" dirty="0">
                <a:solidFill>
                  <a:srgbClr val="3C3C3C"/>
                </a:solidFill>
                <a:latin typeface="Tahoma"/>
                <a:cs typeface="Tahoma"/>
              </a:rPr>
              <a:t> </a:t>
            </a:r>
            <a:r>
              <a:rPr sz="2200" spc="175" dirty="0">
                <a:solidFill>
                  <a:srgbClr val="3C3C3C"/>
                </a:solidFill>
                <a:latin typeface="Tahoma"/>
                <a:cs typeface="Tahoma"/>
              </a:rPr>
              <a:t>in</a:t>
            </a:r>
            <a:r>
              <a:rPr sz="2200" spc="-125" dirty="0">
                <a:solidFill>
                  <a:srgbClr val="3C3C3C"/>
                </a:solidFill>
                <a:latin typeface="Tahoma"/>
                <a:cs typeface="Tahoma"/>
              </a:rPr>
              <a:t> </a:t>
            </a:r>
            <a:r>
              <a:rPr sz="2200" spc="140" dirty="0">
                <a:solidFill>
                  <a:srgbClr val="3C3C3C"/>
                </a:solidFill>
                <a:latin typeface="Tahoma"/>
                <a:cs typeface="Tahoma"/>
              </a:rPr>
              <a:t>at </a:t>
            </a:r>
            <a:r>
              <a:rPr sz="2200" spc="-675" dirty="0">
                <a:solidFill>
                  <a:srgbClr val="3C3C3C"/>
                </a:solidFill>
                <a:latin typeface="Tahoma"/>
                <a:cs typeface="Tahoma"/>
              </a:rPr>
              <a:t> </a:t>
            </a:r>
            <a:r>
              <a:rPr sz="2200" spc="225" dirty="0">
                <a:solidFill>
                  <a:srgbClr val="3C3C3C"/>
                </a:solidFill>
                <a:latin typeface="Tahoma"/>
                <a:cs typeface="Tahoma"/>
              </a:rPr>
              <a:t>n</a:t>
            </a:r>
            <a:r>
              <a:rPr sz="2200" spc="200" dirty="0">
                <a:solidFill>
                  <a:srgbClr val="3C3C3C"/>
                </a:solidFill>
                <a:latin typeface="Tahoma"/>
                <a:cs typeface="Tahoma"/>
              </a:rPr>
              <a:t>u</a:t>
            </a:r>
            <a:r>
              <a:rPr sz="2200" spc="440" dirty="0">
                <a:solidFill>
                  <a:srgbClr val="3C3C3C"/>
                </a:solidFill>
                <a:latin typeface="Tahoma"/>
                <a:cs typeface="Tahoma"/>
              </a:rPr>
              <a:t>m</a:t>
            </a:r>
            <a:r>
              <a:rPr sz="2200" spc="275" dirty="0">
                <a:solidFill>
                  <a:srgbClr val="3C3C3C"/>
                </a:solidFill>
                <a:latin typeface="Tahoma"/>
                <a:cs typeface="Tahoma"/>
              </a:rPr>
              <a:t>b</a:t>
            </a:r>
            <a:r>
              <a:rPr sz="2200" spc="130" dirty="0">
                <a:solidFill>
                  <a:srgbClr val="3C3C3C"/>
                </a:solidFill>
                <a:latin typeface="Tahoma"/>
                <a:cs typeface="Tahoma"/>
              </a:rPr>
              <a:t>e</a:t>
            </a:r>
            <a:r>
              <a:rPr sz="2200" spc="70" dirty="0">
                <a:solidFill>
                  <a:srgbClr val="3C3C3C"/>
                </a:solidFill>
                <a:latin typeface="Tahoma"/>
                <a:cs typeface="Tahoma"/>
              </a:rPr>
              <a:t>r</a:t>
            </a:r>
            <a:r>
              <a:rPr sz="2200" spc="-125" dirty="0">
                <a:solidFill>
                  <a:srgbClr val="3C3C3C"/>
                </a:solidFill>
                <a:latin typeface="Tahoma"/>
                <a:cs typeface="Tahoma"/>
              </a:rPr>
              <a:t> </a:t>
            </a:r>
            <a:r>
              <a:rPr sz="2200" spc="-355" dirty="0">
                <a:solidFill>
                  <a:srgbClr val="3C3C3C"/>
                </a:solidFill>
                <a:latin typeface="Tahoma"/>
                <a:cs typeface="Tahoma"/>
              </a:rPr>
              <a:t>1</a:t>
            </a:r>
            <a:r>
              <a:rPr sz="2200" spc="175" dirty="0">
                <a:solidFill>
                  <a:srgbClr val="3C3C3C"/>
                </a:solidFill>
                <a:latin typeface="Tahoma"/>
                <a:cs typeface="Tahoma"/>
              </a:rPr>
              <a:t>8</a:t>
            </a:r>
            <a:r>
              <a:rPr sz="2200" spc="-125" dirty="0">
                <a:solidFill>
                  <a:srgbClr val="3C3C3C"/>
                </a:solidFill>
                <a:latin typeface="Tahoma"/>
                <a:cs typeface="Tahoma"/>
              </a:rPr>
              <a:t> </a:t>
            </a:r>
            <a:r>
              <a:rPr sz="2200" spc="175" dirty="0">
                <a:solidFill>
                  <a:srgbClr val="3C3C3C"/>
                </a:solidFill>
                <a:latin typeface="Tahoma"/>
                <a:cs typeface="Tahoma"/>
              </a:rPr>
              <a:t>o</a:t>
            </a:r>
            <a:r>
              <a:rPr sz="2200" spc="229" dirty="0">
                <a:solidFill>
                  <a:srgbClr val="3C3C3C"/>
                </a:solidFill>
                <a:latin typeface="Tahoma"/>
                <a:cs typeface="Tahoma"/>
              </a:rPr>
              <a:t>n</a:t>
            </a:r>
            <a:r>
              <a:rPr sz="2200" spc="-125" dirty="0">
                <a:solidFill>
                  <a:srgbClr val="3C3C3C"/>
                </a:solidFill>
                <a:latin typeface="Tahoma"/>
                <a:cs typeface="Tahoma"/>
              </a:rPr>
              <a:t> </a:t>
            </a:r>
            <a:r>
              <a:rPr sz="2200" spc="150" dirty="0">
                <a:solidFill>
                  <a:srgbClr val="3C3C3C"/>
                </a:solidFill>
                <a:latin typeface="Tahoma"/>
                <a:cs typeface="Tahoma"/>
              </a:rPr>
              <a:t>t</a:t>
            </a:r>
            <a:r>
              <a:rPr sz="2200" spc="240" dirty="0">
                <a:solidFill>
                  <a:srgbClr val="3C3C3C"/>
                </a:solidFill>
                <a:latin typeface="Tahoma"/>
                <a:cs typeface="Tahoma"/>
              </a:rPr>
              <a:t>h</a:t>
            </a:r>
            <a:r>
              <a:rPr sz="2200" spc="135" dirty="0">
                <a:solidFill>
                  <a:srgbClr val="3C3C3C"/>
                </a:solidFill>
                <a:latin typeface="Tahoma"/>
                <a:cs typeface="Tahoma"/>
              </a:rPr>
              <a:t>e</a:t>
            </a:r>
            <a:r>
              <a:rPr sz="2200" spc="-125" dirty="0">
                <a:solidFill>
                  <a:srgbClr val="3C3C3C"/>
                </a:solidFill>
                <a:latin typeface="Tahoma"/>
                <a:cs typeface="Tahoma"/>
              </a:rPr>
              <a:t> </a:t>
            </a:r>
            <a:r>
              <a:rPr sz="2200" spc="170" dirty="0">
                <a:solidFill>
                  <a:srgbClr val="3C3C3C"/>
                </a:solidFill>
                <a:latin typeface="Tahoma"/>
                <a:cs typeface="Tahoma"/>
              </a:rPr>
              <a:t>G</a:t>
            </a:r>
            <a:r>
              <a:rPr sz="2200" spc="145" dirty="0">
                <a:solidFill>
                  <a:srgbClr val="3C3C3C"/>
                </a:solidFill>
                <a:latin typeface="Tahoma"/>
                <a:cs typeface="Tahoma"/>
              </a:rPr>
              <a:t>l</a:t>
            </a:r>
            <a:r>
              <a:rPr sz="2200" spc="175" dirty="0">
                <a:solidFill>
                  <a:srgbClr val="3C3C3C"/>
                </a:solidFill>
                <a:latin typeface="Tahoma"/>
                <a:cs typeface="Tahoma"/>
              </a:rPr>
              <a:t>o</a:t>
            </a:r>
            <a:r>
              <a:rPr sz="2200" spc="275" dirty="0">
                <a:solidFill>
                  <a:srgbClr val="3C3C3C"/>
                </a:solidFill>
                <a:latin typeface="Tahoma"/>
                <a:cs typeface="Tahoma"/>
              </a:rPr>
              <a:t>b</a:t>
            </a:r>
            <a:r>
              <a:rPr sz="2200" spc="125" dirty="0">
                <a:solidFill>
                  <a:srgbClr val="3C3C3C"/>
                </a:solidFill>
                <a:latin typeface="Tahoma"/>
                <a:cs typeface="Tahoma"/>
              </a:rPr>
              <a:t>a</a:t>
            </a:r>
            <a:r>
              <a:rPr sz="2200" spc="145" dirty="0">
                <a:solidFill>
                  <a:srgbClr val="3C3C3C"/>
                </a:solidFill>
                <a:latin typeface="Tahoma"/>
                <a:cs typeface="Tahoma"/>
              </a:rPr>
              <a:t>l</a:t>
            </a:r>
            <a:r>
              <a:rPr sz="2200" spc="-120" dirty="0">
                <a:solidFill>
                  <a:srgbClr val="3C3C3C"/>
                </a:solidFill>
                <a:latin typeface="Tahoma"/>
                <a:cs typeface="Tahoma"/>
              </a:rPr>
              <a:t> </a:t>
            </a:r>
            <a:r>
              <a:rPr sz="2200" spc="204" dirty="0">
                <a:solidFill>
                  <a:srgbClr val="3C3C3C"/>
                </a:solidFill>
                <a:latin typeface="Tahoma"/>
                <a:cs typeface="Tahoma"/>
              </a:rPr>
              <a:t>C</a:t>
            </a:r>
            <a:r>
              <a:rPr sz="2200" spc="65" dirty="0">
                <a:solidFill>
                  <a:srgbClr val="3C3C3C"/>
                </a:solidFill>
                <a:latin typeface="Tahoma"/>
                <a:cs typeface="Tahoma"/>
              </a:rPr>
              <a:t>y</a:t>
            </a:r>
            <a:r>
              <a:rPr sz="2200" spc="275" dirty="0">
                <a:solidFill>
                  <a:srgbClr val="3C3C3C"/>
                </a:solidFill>
                <a:latin typeface="Tahoma"/>
                <a:cs typeface="Tahoma"/>
              </a:rPr>
              <a:t>b</a:t>
            </a:r>
            <a:r>
              <a:rPr sz="2200" spc="130" dirty="0">
                <a:solidFill>
                  <a:srgbClr val="3C3C3C"/>
                </a:solidFill>
                <a:latin typeface="Tahoma"/>
                <a:cs typeface="Tahoma"/>
              </a:rPr>
              <a:t>e</a:t>
            </a:r>
            <a:r>
              <a:rPr sz="2200" spc="65" dirty="0">
                <a:solidFill>
                  <a:srgbClr val="3C3C3C"/>
                </a:solidFill>
                <a:latin typeface="Tahoma"/>
                <a:cs typeface="Tahoma"/>
              </a:rPr>
              <a:t>r</a:t>
            </a:r>
            <a:r>
              <a:rPr sz="2200" spc="45" dirty="0">
                <a:solidFill>
                  <a:srgbClr val="3C3C3C"/>
                </a:solidFill>
                <a:latin typeface="Tahoma"/>
                <a:cs typeface="Tahoma"/>
              </a:rPr>
              <a:t>s</a:t>
            </a:r>
            <a:r>
              <a:rPr sz="2200" spc="130" dirty="0">
                <a:solidFill>
                  <a:srgbClr val="3C3C3C"/>
                </a:solidFill>
                <a:latin typeface="Tahoma"/>
                <a:cs typeface="Tahoma"/>
              </a:rPr>
              <a:t>e</a:t>
            </a:r>
            <a:r>
              <a:rPr sz="2200" spc="220" dirty="0">
                <a:solidFill>
                  <a:srgbClr val="3C3C3C"/>
                </a:solidFill>
                <a:latin typeface="Tahoma"/>
                <a:cs typeface="Tahoma"/>
              </a:rPr>
              <a:t>c</a:t>
            </a:r>
            <a:r>
              <a:rPr sz="2200" spc="200" dirty="0">
                <a:solidFill>
                  <a:srgbClr val="3C3C3C"/>
                </a:solidFill>
                <a:latin typeface="Tahoma"/>
                <a:cs typeface="Tahoma"/>
              </a:rPr>
              <a:t>u</a:t>
            </a:r>
            <a:r>
              <a:rPr sz="2200" spc="65" dirty="0">
                <a:solidFill>
                  <a:srgbClr val="3C3C3C"/>
                </a:solidFill>
                <a:latin typeface="Tahoma"/>
                <a:cs typeface="Tahoma"/>
              </a:rPr>
              <a:t>r</a:t>
            </a:r>
            <a:r>
              <a:rPr sz="2200" spc="120" dirty="0">
                <a:solidFill>
                  <a:srgbClr val="3C3C3C"/>
                </a:solidFill>
                <a:latin typeface="Tahoma"/>
                <a:cs typeface="Tahoma"/>
              </a:rPr>
              <a:t>i</a:t>
            </a:r>
            <a:r>
              <a:rPr sz="2200" spc="150" dirty="0">
                <a:solidFill>
                  <a:srgbClr val="3C3C3C"/>
                </a:solidFill>
                <a:latin typeface="Tahoma"/>
                <a:cs typeface="Tahoma"/>
              </a:rPr>
              <a:t>t</a:t>
            </a:r>
            <a:r>
              <a:rPr sz="2200" spc="50" dirty="0">
                <a:solidFill>
                  <a:srgbClr val="3C3C3C"/>
                </a:solidFill>
                <a:latin typeface="Tahoma"/>
                <a:cs typeface="Tahoma"/>
              </a:rPr>
              <a:t>y  </a:t>
            </a:r>
            <a:r>
              <a:rPr sz="2200" spc="120" dirty="0">
                <a:solidFill>
                  <a:srgbClr val="3C3C3C"/>
                </a:solidFill>
                <a:latin typeface="Tahoma"/>
                <a:cs typeface="Tahoma"/>
              </a:rPr>
              <a:t>Index</a:t>
            </a:r>
            <a:endParaRPr sz="2200">
              <a:latin typeface="Tahoma"/>
              <a:cs typeface="Tahoma"/>
            </a:endParaRPr>
          </a:p>
        </p:txBody>
      </p:sp>
      <p:sp>
        <p:nvSpPr>
          <p:cNvPr id="10" name="object 10"/>
          <p:cNvSpPr txBox="1"/>
          <p:nvPr/>
        </p:nvSpPr>
        <p:spPr>
          <a:xfrm>
            <a:off x="10714925" y="7412208"/>
            <a:ext cx="5927090" cy="2347595"/>
          </a:xfrm>
          <a:prstGeom prst="rect">
            <a:avLst/>
          </a:prstGeom>
        </p:spPr>
        <p:txBody>
          <a:bodyPr vert="horz" wrap="square" lIns="0" tIns="167005" rIns="0" bIns="0" rtlCol="0">
            <a:spAutoFit/>
          </a:bodyPr>
          <a:lstStyle/>
          <a:p>
            <a:pPr marL="12700">
              <a:lnSpc>
                <a:spcPct val="100000"/>
              </a:lnSpc>
              <a:spcBef>
                <a:spcPts val="1315"/>
              </a:spcBef>
            </a:pPr>
            <a:r>
              <a:rPr sz="2500" b="1" spc="-20" dirty="0">
                <a:solidFill>
                  <a:srgbClr val="3C3C3C"/>
                </a:solidFill>
                <a:latin typeface="Verdana"/>
                <a:cs typeface="Verdana"/>
              </a:rPr>
              <a:t>MOBILE</a:t>
            </a:r>
            <a:r>
              <a:rPr sz="2500" b="1" spc="55" dirty="0">
                <a:solidFill>
                  <a:srgbClr val="3C3C3C"/>
                </a:solidFill>
                <a:latin typeface="Verdana"/>
                <a:cs typeface="Verdana"/>
              </a:rPr>
              <a:t> </a:t>
            </a:r>
            <a:r>
              <a:rPr sz="2500" b="1" dirty="0">
                <a:solidFill>
                  <a:srgbClr val="3C3C3C"/>
                </a:solidFill>
                <a:latin typeface="Verdana"/>
                <a:cs typeface="Verdana"/>
              </a:rPr>
              <a:t>USAGE</a:t>
            </a:r>
            <a:endParaRPr sz="2500">
              <a:latin typeface="Verdana"/>
              <a:cs typeface="Verdana"/>
            </a:endParaRPr>
          </a:p>
          <a:p>
            <a:pPr marL="12700" marR="5080">
              <a:lnSpc>
                <a:spcPct val="130700"/>
              </a:lnSpc>
              <a:spcBef>
                <a:spcPts val="265"/>
              </a:spcBef>
            </a:pPr>
            <a:r>
              <a:rPr sz="2200" spc="300" dirty="0">
                <a:solidFill>
                  <a:srgbClr val="3C3C3C"/>
                </a:solidFill>
                <a:latin typeface="Tahoma"/>
                <a:cs typeface="Tahoma"/>
              </a:rPr>
              <a:t>A </a:t>
            </a:r>
            <a:r>
              <a:rPr sz="2200" spc="185" dirty="0">
                <a:solidFill>
                  <a:srgbClr val="3C3C3C"/>
                </a:solidFill>
                <a:latin typeface="Tahoma"/>
                <a:cs typeface="Tahoma"/>
              </a:rPr>
              <a:t>nationwide </a:t>
            </a:r>
            <a:r>
              <a:rPr sz="2200" spc="200" dirty="0">
                <a:solidFill>
                  <a:srgbClr val="3C3C3C"/>
                </a:solidFill>
                <a:latin typeface="Tahoma"/>
                <a:cs typeface="Tahoma"/>
              </a:rPr>
              <a:t>broadband </a:t>
            </a:r>
            <a:r>
              <a:rPr sz="2200" spc="195" dirty="0">
                <a:solidFill>
                  <a:srgbClr val="3C3C3C"/>
                </a:solidFill>
                <a:latin typeface="Tahoma"/>
                <a:cs typeface="Tahoma"/>
              </a:rPr>
              <a:t>plan </a:t>
            </a:r>
            <a:r>
              <a:rPr sz="2200" spc="165" dirty="0">
                <a:solidFill>
                  <a:srgbClr val="3C3C3C"/>
                </a:solidFill>
                <a:latin typeface="Tahoma"/>
                <a:cs typeface="Tahoma"/>
              </a:rPr>
              <a:t>was </a:t>
            </a:r>
            <a:r>
              <a:rPr sz="2200" spc="170" dirty="0">
                <a:solidFill>
                  <a:srgbClr val="3C3C3C"/>
                </a:solidFill>
                <a:latin typeface="Tahoma"/>
                <a:cs typeface="Tahoma"/>
              </a:rPr>
              <a:t> </a:t>
            </a:r>
            <a:r>
              <a:rPr sz="2200" spc="185" dirty="0">
                <a:solidFill>
                  <a:srgbClr val="3C3C3C"/>
                </a:solidFill>
                <a:latin typeface="Tahoma"/>
                <a:cs typeface="Tahoma"/>
              </a:rPr>
              <a:t>introduced</a:t>
            </a:r>
            <a:r>
              <a:rPr sz="2200" spc="-140" dirty="0">
                <a:solidFill>
                  <a:srgbClr val="3C3C3C"/>
                </a:solidFill>
                <a:latin typeface="Tahoma"/>
                <a:cs typeface="Tahoma"/>
              </a:rPr>
              <a:t> </a:t>
            </a:r>
            <a:r>
              <a:rPr sz="2200" spc="170" dirty="0">
                <a:solidFill>
                  <a:srgbClr val="3C3C3C"/>
                </a:solidFill>
                <a:latin typeface="Tahoma"/>
                <a:cs typeface="Tahoma"/>
              </a:rPr>
              <a:t>by</a:t>
            </a:r>
            <a:r>
              <a:rPr sz="2200" spc="-135" dirty="0">
                <a:solidFill>
                  <a:srgbClr val="3C3C3C"/>
                </a:solidFill>
                <a:latin typeface="Tahoma"/>
                <a:cs typeface="Tahoma"/>
              </a:rPr>
              <a:t> </a:t>
            </a:r>
            <a:r>
              <a:rPr sz="2200" spc="175" dirty="0">
                <a:solidFill>
                  <a:srgbClr val="3C3C3C"/>
                </a:solidFill>
                <a:latin typeface="Tahoma"/>
                <a:cs typeface="Tahoma"/>
              </a:rPr>
              <a:t>the</a:t>
            </a:r>
            <a:r>
              <a:rPr sz="2200" spc="-135" dirty="0">
                <a:solidFill>
                  <a:srgbClr val="3C3C3C"/>
                </a:solidFill>
                <a:latin typeface="Tahoma"/>
                <a:cs typeface="Tahoma"/>
              </a:rPr>
              <a:t> </a:t>
            </a:r>
            <a:r>
              <a:rPr sz="2200" spc="155" dirty="0">
                <a:solidFill>
                  <a:srgbClr val="3C3C3C"/>
                </a:solidFill>
                <a:latin typeface="Tahoma"/>
                <a:cs typeface="Tahoma"/>
              </a:rPr>
              <a:t>Brazilian</a:t>
            </a:r>
            <a:r>
              <a:rPr sz="2200" spc="-135" dirty="0">
                <a:solidFill>
                  <a:srgbClr val="3C3C3C"/>
                </a:solidFill>
                <a:latin typeface="Tahoma"/>
                <a:cs typeface="Tahoma"/>
              </a:rPr>
              <a:t> </a:t>
            </a:r>
            <a:r>
              <a:rPr sz="2200" spc="180" dirty="0">
                <a:solidFill>
                  <a:srgbClr val="3C3C3C"/>
                </a:solidFill>
                <a:latin typeface="Tahoma"/>
                <a:cs typeface="Tahoma"/>
              </a:rPr>
              <a:t>government</a:t>
            </a:r>
            <a:r>
              <a:rPr sz="2200" spc="-135" dirty="0">
                <a:solidFill>
                  <a:srgbClr val="3C3C3C"/>
                </a:solidFill>
                <a:latin typeface="Tahoma"/>
                <a:cs typeface="Tahoma"/>
              </a:rPr>
              <a:t> </a:t>
            </a:r>
            <a:r>
              <a:rPr sz="2200" spc="175" dirty="0">
                <a:solidFill>
                  <a:srgbClr val="3C3C3C"/>
                </a:solidFill>
                <a:latin typeface="Tahoma"/>
                <a:cs typeface="Tahoma"/>
              </a:rPr>
              <a:t>in </a:t>
            </a:r>
            <a:r>
              <a:rPr sz="2200" spc="-675" dirty="0">
                <a:solidFill>
                  <a:srgbClr val="3C3C3C"/>
                </a:solidFill>
                <a:latin typeface="Tahoma"/>
                <a:cs typeface="Tahoma"/>
              </a:rPr>
              <a:t> </a:t>
            </a:r>
            <a:r>
              <a:rPr sz="2200" spc="45" dirty="0">
                <a:solidFill>
                  <a:srgbClr val="3C3C3C"/>
                </a:solidFill>
                <a:latin typeface="Tahoma"/>
                <a:cs typeface="Tahoma"/>
              </a:rPr>
              <a:t>2016 </a:t>
            </a:r>
            <a:r>
              <a:rPr sz="2200" spc="165" dirty="0">
                <a:solidFill>
                  <a:srgbClr val="3C3C3C"/>
                </a:solidFill>
                <a:latin typeface="Tahoma"/>
                <a:cs typeface="Tahoma"/>
              </a:rPr>
              <a:t>to </a:t>
            </a:r>
            <a:r>
              <a:rPr sz="2200" spc="135" dirty="0">
                <a:solidFill>
                  <a:srgbClr val="3C3C3C"/>
                </a:solidFill>
                <a:latin typeface="Tahoma"/>
                <a:cs typeface="Tahoma"/>
              </a:rPr>
              <a:t>increase </a:t>
            </a:r>
            <a:r>
              <a:rPr sz="2200" spc="175" dirty="0">
                <a:solidFill>
                  <a:srgbClr val="3C3C3C"/>
                </a:solidFill>
                <a:latin typeface="Tahoma"/>
                <a:cs typeface="Tahoma"/>
              </a:rPr>
              <a:t>the </a:t>
            </a:r>
            <a:r>
              <a:rPr sz="2200" spc="125" dirty="0">
                <a:solidFill>
                  <a:srgbClr val="3C3C3C"/>
                </a:solidFill>
                <a:latin typeface="Tahoma"/>
                <a:cs typeface="Tahoma"/>
              </a:rPr>
              <a:t>country's </a:t>
            </a:r>
            <a:r>
              <a:rPr sz="2200" spc="130" dirty="0">
                <a:solidFill>
                  <a:srgbClr val="3C3C3C"/>
                </a:solidFill>
                <a:latin typeface="Tahoma"/>
                <a:cs typeface="Tahoma"/>
              </a:rPr>
              <a:t>access </a:t>
            </a:r>
            <a:r>
              <a:rPr sz="2200" spc="165" dirty="0">
                <a:solidFill>
                  <a:srgbClr val="3C3C3C"/>
                </a:solidFill>
                <a:latin typeface="Tahoma"/>
                <a:cs typeface="Tahoma"/>
              </a:rPr>
              <a:t>to </a:t>
            </a:r>
            <a:r>
              <a:rPr sz="2200" spc="170" dirty="0">
                <a:solidFill>
                  <a:srgbClr val="3C3C3C"/>
                </a:solidFill>
                <a:latin typeface="Tahoma"/>
                <a:cs typeface="Tahoma"/>
              </a:rPr>
              <a:t> </a:t>
            </a:r>
            <a:r>
              <a:rPr sz="2200" spc="135" dirty="0">
                <a:solidFill>
                  <a:srgbClr val="3C3C3C"/>
                </a:solidFill>
                <a:latin typeface="Tahoma"/>
                <a:cs typeface="Tahoma"/>
              </a:rPr>
              <a:t>technology.</a:t>
            </a:r>
            <a:endParaRPr sz="2200">
              <a:latin typeface="Tahoma"/>
              <a:cs typeface="Tahom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TotalTime>
  <Words>7514</Words>
  <Application>Microsoft Office PowerPoint</Application>
  <PresentationFormat>Custom</PresentationFormat>
  <Paragraphs>277</Paragraphs>
  <Slides>13</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Arial MT</vt:lpstr>
      <vt:lpstr>Calibri</vt:lpstr>
      <vt:lpstr>Microsoft Sans Serif</vt:lpstr>
      <vt:lpstr>Symbol</vt:lpstr>
      <vt:lpstr>Tahoma</vt:lpstr>
      <vt:lpstr>Times New Roman</vt:lpstr>
      <vt:lpstr>Trebuchet MS</vt:lpstr>
      <vt:lpstr>Verdana</vt:lpstr>
      <vt:lpstr>Office Theme</vt:lpstr>
      <vt:lpstr>PowerPoint Presentation</vt:lpstr>
      <vt:lpstr>ABOUT BRAZIL</vt:lpstr>
      <vt:lpstr>POLITICAL FACTORS</vt:lpstr>
      <vt:lpstr>POLITICAL  FACTORS  CONTD.</vt:lpstr>
      <vt:lpstr>Economic Factors</vt:lpstr>
      <vt:lpstr>Currency</vt:lpstr>
      <vt:lpstr>Population According to (Worldometer, 2019) elaboration of the most  recent United Nations data as of Monday, July 11, 2022,  there are 215,608,457 people living in Brazil as of that day.  Brazil has a population density of 25 per Km2 (66 people  per mi2). 8,358,140 Km2 is the total area of the land  (3,227,095 sq. miles). Urban areas are home to 87.6% of  the population (186,217,070 people in 2020). Brazil is  largely populated by youth with a median age of 33.5  years.</vt:lpstr>
      <vt:lpstr>Recommendations</vt:lpstr>
      <vt:lpstr>TECHNOLOGICAL  FACTORS</vt:lpstr>
      <vt:lpstr>PowerPoint Presentation</vt:lpstr>
      <vt:lpstr>PowerPoint Presentation</vt:lpstr>
      <vt:lpstr>LEGAL FACTORS</vt:lpstr>
      <vt:lpstr>Accept Terms and Conditions on JSTOR. (n.d.). Www.jstor.org.  https://www.jstor.org/stable/pdf/resrep22495.5.pdf</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Mary Abia Ediete</cp:lastModifiedBy>
  <cp:revision>1</cp:revision>
  <dcterms:created xsi:type="dcterms:W3CDTF">2022-07-12T14:51:29Z</dcterms:created>
  <dcterms:modified xsi:type="dcterms:W3CDTF">2022-09-12T21:36:46Z</dcterms:modified>
</cp:coreProperties>
</file>